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4"/>
  </p:sldMasterIdLst>
  <p:notesMasterIdLst>
    <p:notesMasterId r:id="rId14"/>
  </p:notesMasterIdLst>
  <p:handoutMasterIdLst>
    <p:handoutMasterId r:id="rId15"/>
  </p:handoutMasterIdLst>
  <p:sldIdLst>
    <p:sldId id="335" r:id="rId5"/>
    <p:sldId id="286" r:id="rId6"/>
    <p:sldId id="287" r:id="rId7"/>
    <p:sldId id="337" r:id="rId8"/>
    <p:sldId id="338" r:id="rId9"/>
    <p:sldId id="340" r:id="rId10"/>
    <p:sldId id="339" r:id="rId11"/>
    <p:sldId id="341" r:id="rId12"/>
    <p:sldId id="336" r:id="rId13"/>
  </p:sldIdLst>
  <p:sldSz cx="121793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457200" rtl="0" fontAlgn="auto" latinLnBrk="0" hangingPunct="0">
      <a:lnSpc>
        <a:spcPts val="2200"/>
      </a:lnSpc>
      <a:spcBef>
        <a:spcPts val="0"/>
      </a:spcBef>
      <a:spcAft>
        <a:spcPts val="0"/>
      </a:spcAft>
      <a:buClrTx/>
      <a:buSzTx/>
      <a:buFontTx/>
      <a:buNone/>
      <a:tabLst/>
      <a:defRPr kumimoji="0" sz="1900" b="1" i="0" u="none" strike="noStrike" cap="none" spc="0" normalizeH="0" baseline="0">
        <a:ln>
          <a:noFill/>
        </a:ln>
        <a:solidFill>
          <a:schemeClr val="accent1">
            <a:hueOff val="1057894"/>
            <a:satOff val="4889"/>
            <a:lumOff val="-33725"/>
          </a:schemeClr>
        </a:solidFill>
        <a:effectLst/>
        <a:uFillTx/>
        <a:latin typeface="Arial"/>
        <a:ea typeface="Arial"/>
        <a:cs typeface="Arial"/>
        <a:sym typeface="Arial"/>
      </a:defRPr>
    </a:lvl1pPr>
    <a:lvl2pPr marL="0" marR="0" indent="457200" algn="l" defTabSz="457200" rtl="0" fontAlgn="auto" latinLnBrk="0" hangingPunct="0">
      <a:lnSpc>
        <a:spcPts val="2200"/>
      </a:lnSpc>
      <a:spcBef>
        <a:spcPts val="0"/>
      </a:spcBef>
      <a:spcAft>
        <a:spcPts val="0"/>
      </a:spcAft>
      <a:buClrTx/>
      <a:buSzTx/>
      <a:buFontTx/>
      <a:buNone/>
      <a:tabLst/>
      <a:defRPr kumimoji="0" sz="1900" b="1" i="0" u="none" strike="noStrike" cap="none" spc="0" normalizeH="0" baseline="0">
        <a:ln>
          <a:noFill/>
        </a:ln>
        <a:solidFill>
          <a:schemeClr val="accent1">
            <a:hueOff val="1057894"/>
            <a:satOff val="4889"/>
            <a:lumOff val="-33725"/>
          </a:schemeClr>
        </a:solidFill>
        <a:effectLst/>
        <a:uFillTx/>
        <a:latin typeface="Arial"/>
        <a:ea typeface="Arial"/>
        <a:cs typeface="Arial"/>
        <a:sym typeface="Arial"/>
      </a:defRPr>
    </a:lvl2pPr>
    <a:lvl3pPr marL="0" marR="0" indent="914400" algn="l" defTabSz="457200" rtl="0" fontAlgn="auto" latinLnBrk="0" hangingPunct="0">
      <a:lnSpc>
        <a:spcPts val="2200"/>
      </a:lnSpc>
      <a:spcBef>
        <a:spcPts val="0"/>
      </a:spcBef>
      <a:spcAft>
        <a:spcPts val="0"/>
      </a:spcAft>
      <a:buClrTx/>
      <a:buSzTx/>
      <a:buFontTx/>
      <a:buNone/>
      <a:tabLst/>
      <a:defRPr kumimoji="0" sz="1900" b="1" i="0" u="none" strike="noStrike" cap="none" spc="0" normalizeH="0" baseline="0">
        <a:ln>
          <a:noFill/>
        </a:ln>
        <a:solidFill>
          <a:schemeClr val="accent1">
            <a:hueOff val="1057894"/>
            <a:satOff val="4889"/>
            <a:lumOff val="-33725"/>
          </a:schemeClr>
        </a:solidFill>
        <a:effectLst/>
        <a:uFillTx/>
        <a:latin typeface="Arial"/>
        <a:ea typeface="Arial"/>
        <a:cs typeface="Arial"/>
        <a:sym typeface="Arial"/>
      </a:defRPr>
    </a:lvl3pPr>
    <a:lvl4pPr marL="0" marR="0" indent="1371600" algn="l" defTabSz="457200" rtl="0" fontAlgn="auto" latinLnBrk="0" hangingPunct="0">
      <a:lnSpc>
        <a:spcPts val="2200"/>
      </a:lnSpc>
      <a:spcBef>
        <a:spcPts val="0"/>
      </a:spcBef>
      <a:spcAft>
        <a:spcPts val="0"/>
      </a:spcAft>
      <a:buClrTx/>
      <a:buSzTx/>
      <a:buFontTx/>
      <a:buNone/>
      <a:tabLst/>
      <a:defRPr kumimoji="0" sz="1900" b="1" i="0" u="none" strike="noStrike" cap="none" spc="0" normalizeH="0" baseline="0">
        <a:ln>
          <a:noFill/>
        </a:ln>
        <a:solidFill>
          <a:schemeClr val="accent1">
            <a:hueOff val="1057894"/>
            <a:satOff val="4889"/>
            <a:lumOff val="-33725"/>
          </a:schemeClr>
        </a:solidFill>
        <a:effectLst/>
        <a:uFillTx/>
        <a:latin typeface="Arial"/>
        <a:ea typeface="Arial"/>
        <a:cs typeface="Arial"/>
        <a:sym typeface="Arial"/>
      </a:defRPr>
    </a:lvl4pPr>
    <a:lvl5pPr marL="0" marR="0" indent="1828800" algn="l" defTabSz="457200" rtl="0" fontAlgn="auto" latinLnBrk="0" hangingPunct="0">
      <a:lnSpc>
        <a:spcPts val="2200"/>
      </a:lnSpc>
      <a:spcBef>
        <a:spcPts val="0"/>
      </a:spcBef>
      <a:spcAft>
        <a:spcPts val="0"/>
      </a:spcAft>
      <a:buClrTx/>
      <a:buSzTx/>
      <a:buFontTx/>
      <a:buNone/>
      <a:tabLst/>
      <a:defRPr kumimoji="0" sz="1900" b="1" i="0" u="none" strike="noStrike" cap="none" spc="0" normalizeH="0" baseline="0">
        <a:ln>
          <a:noFill/>
        </a:ln>
        <a:solidFill>
          <a:schemeClr val="accent1">
            <a:hueOff val="1057894"/>
            <a:satOff val="4889"/>
            <a:lumOff val="-33725"/>
          </a:schemeClr>
        </a:solidFill>
        <a:effectLst/>
        <a:uFillTx/>
        <a:latin typeface="Arial"/>
        <a:ea typeface="Arial"/>
        <a:cs typeface="Arial"/>
        <a:sym typeface="Arial"/>
      </a:defRPr>
    </a:lvl5pPr>
    <a:lvl6pPr marL="0" marR="0" indent="2286000" algn="l" defTabSz="457200" rtl="0" fontAlgn="auto" latinLnBrk="0" hangingPunct="0">
      <a:lnSpc>
        <a:spcPts val="2200"/>
      </a:lnSpc>
      <a:spcBef>
        <a:spcPts val="0"/>
      </a:spcBef>
      <a:spcAft>
        <a:spcPts val="0"/>
      </a:spcAft>
      <a:buClrTx/>
      <a:buSzTx/>
      <a:buFontTx/>
      <a:buNone/>
      <a:tabLst/>
      <a:defRPr kumimoji="0" sz="1900" b="1" i="0" u="none" strike="noStrike" cap="none" spc="0" normalizeH="0" baseline="0">
        <a:ln>
          <a:noFill/>
        </a:ln>
        <a:solidFill>
          <a:schemeClr val="accent1">
            <a:hueOff val="1057894"/>
            <a:satOff val="4889"/>
            <a:lumOff val="-33725"/>
          </a:schemeClr>
        </a:solidFill>
        <a:effectLst/>
        <a:uFillTx/>
        <a:latin typeface="Arial"/>
        <a:ea typeface="Arial"/>
        <a:cs typeface="Arial"/>
        <a:sym typeface="Arial"/>
      </a:defRPr>
    </a:lvl6pPr>
    <a:lvl7pPr marL="0" marR="0" indent="2743200" algn="l" defTabSz="457200" rtl="0" fontAlgn="auto" latinLnBrk="0" hangingPunct="0">
      <a:lnSpc>
        <a:spcPts val="2200"/>
      </a:lnSpc>
      <a:spcBef>
        <a:spcPts val="0"/>
      </a:spcBef>
      <a:spcAft>
        <a:spcPts val="0"/>
      </a:spcAft>
      <a:buClrTx/>
      <a:buSzTx/>
      <a:buFontTx/>
      <a:buNone/>
      <a:tabLst/>
      <a:defRPr kumimoji="0" sz="1900" b="1" i="0" u="none" strike="noStrike" cap="none" spc="0" normalizeH="0" baseline="0">
        <a:ln>
          <a:noFill/>
        </a:ln>
        <a:solidFill>
          <a:schemeClr val="accent1">
            <a:hueOff val="1057894"/>
            <a:satOff val="4889"/>
            <a:lumOff val="-33725"/>
          </a:schemeClr>
        </a:solidFill>
        <a:effectLst/>
        <a:uFillTx/>
        <a:latin typeface="Arial"/>
        <a:ea typeface="Arial"/>
        <a:cs typeface="Arial"/>
        <a:sym typeface="Arial"/>
      </a:defRPr>
    </a:lvl7pPr>
    <a:lvl8pPr marL="0" marR="0" indent="3200400" algn="l" defTabSz="457200" rtl="0" fontAlgn="auto" latinLnBrk="0" hangingPunct="0">
      <a:lnSpc>
        <a:spcPts val="2200"/>
      </a:lnSpc>
      <a:spcBef>
        <a:spcPts val="0"/>
      </a:spcBef>
      <a:spcAft>
        <a:spcPts val="0"/>
      </a:spcAft>
      <a:buClrTx/>
      <a:buSzTx/>
      <a:buFontTx/>
      <a:buNone/>
      <a:tabLst/>
      <a:defRPr kumimoji="0" sz="1900" b="1" i="0" u="none" strike="noStrike" cap="none" spc="0" normalizeH="0" baseline="0">
        <a:ln>
          <a:noFill/>
        </a:ln>
        <a:solidFill>
          <a:schemeClr val="accent1">
            <a:hueOff val="1057894"/>
            <a:satOff val="4889"/>
            <a:lumOff val="-33725"/>
          </a:schemeClr>
        </a:solidFill>
        <a:effectLst/>
        <a:uFillTx/>
        <a:latin typeface="Arial"/>
        <a:ea typeface="Arial"/>
        <a:cs typeface="Arial"/>
        <a:sym typeface="Arial"/>
      </a:defRPr>
    </a:lvl8pPr>
    <a:lvl9pPr marL="0" marR="0" indent="3657600" algn="l" defTabSz="457200" rtl="0" fontAlgn="auto" latinLnBrk="0" hangingPunct="0">
      <a:lnSpc>
        <a:spcPts val="2200"/>
      </a:lnSpc>
      <a:spcBef>
        <a:spcPts val="0"/>
      </a:spcBef>
      <a:spcAft>
        <a:spcPts val="0"/>
      </a:spcAft>
      <a:buClrTx/>
      <a:buSzTx/>
      <a:buFontTx/>
      <a:buNone/>
      <a:tabLst/>
      <a:defRPr kumimoji="0" sz="1900" b="1" i="0" u="none" strike="noStrike" cap="none" spc="0" normalizeH="0" baseline="0">
        <a:ln>
          <a:noFill/>
        </a:ln>
        <a:solidFill>
          <a:schemeClr val="accent1">
            <a:hueOff val="1057894"/>
            <a:satOff val="4889"/>
            <a:lumOff val="-33725"/>
          </a:schemeClr>
        </a:solidFill>
        <a:effectLst/>
        <a:uFillTx/>
        <a:latin typeface="Arial"/>
        <a:ea typeface="Arial"/>
        <a:cs typeface="Arial"/>
        <a:sym typeface="Arial"/>
      </a:defRPr>
    </a:lvl9pPr>
  </p:defaultTextStyle>
  <p:extLst>
    <p:ext uri="{521415D9-36F7-43E2-AB2F-B90AF26B5E84}">
      <p14:sectionLst xmlns:p14="http://schemas.microsoft.com/office/powerpoint/2010/main">
        <p14:section name="Default Section" id="{6C324C1D-D0BD-8043-9069-CA71A62BB3BD}">
          <p14:sldIdLst>
            <p14:sldId id="335"/>
            <p14:sldId id="286"/>
            <p14:sldId id="287"/>
            <p14:sldId id="337"/>
            <p14:sldId id="338"/>
            <p14:sldId id="340"/>
            <p14:sldId id="339"/>
            <p14:sldId id="341"/>
            <p14:sldId id="33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A2B3"/>
    <a:srgbClr val="C861C8"/>
    <a:srgbClr val="303434"/>
    <a:srgbClr val="434548"/>
    <a:srgbClr val="616161"/>
    <a:srgbClr val="B9B9B9"/>
    <a:srgbClr val="DADADA"/>
    <a:srgbClr val="F7F7F7"/>
    <a:srgbClr val="721372"/>
    <a:srgbClr val="FFCB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Arial"/>
          <a:ea typeface="Arial"/>
          <a:cs typeface="Arial"/>
        </a:font>
        <a:schemeClr val="accent4">
          <a:hueOff val="-839560"/>
          <a:satOff val="19935"/>
          <a:lumOff val="-15534"/>
        </a:schemeClr>
      </a:tcTxStyle>
      <a:tcStyle>
        <a:tcBdr>
          <a:left>
            <a:ln w="12700" cap="flat">
              <a:solidFill>
                <a:schemeClr val="accent3">
                  <a:hueOff val="-3600000"/>
                  <a:lumOff val="3392"/>
                </a:schemeClr>
              </a:solidFill>
              <a:prstDash val="solid"/>
              <a:round/>
            </a:ln>
          </a:left>
          <a:right>
            <a:ln w="12700" cap="flat">
              <a:solidFill>
                <a:schemeClr val="accent3">
                  <a:hueOff val="-3600000"/>
                  <a:lumOff val="3392"/>
                </a:schemeClr>
              </a:solidFill>
              <a:prstDash val="solid"/>
              <a:round/>
            </a:ln>
          </a:right>
          <a:top>
            <a:ln w="12700" cap="flat">
              <a:solidFill>
                <a:schemeClr val="accent3">
                  <a:hueOff val="-3600000"/>
                  <a:lumOff val="3392"/>
                </a:schemeClr>
              </a:solidFill>
              <a:prstDash val="solid"/>
              <a:round/>
            </a:ln>
          </a:top>
          <a:bottom>
            <a:ln w="12700" cap="flat">
              <a:solidFill>
                <a:schemeClr val="accent3">
                  <a:hueOff val="-3600000"/>
                  <a:lumOff val="3392"/>
                </a:schemeClr>
              </a:solidFill>
              <a:prstDash val="solid"/>
              <a:round/>
            </a:ln>
          </a:bottom>
          <a:insideH>
            <a:ln w="12700" cap="flat">
              <a:solidFill>
                <a:schemeClr val="accent3">
                  <a:hueOff val="-3600000"/>
                  <a:lumOff val="3392"/>
                </a:schemeClr>
              </a:solidFill>
              <a:prstDash val="solid"/>
              <a:round/>
            </a:ln>
          </a:insideH>
          <a:insideV>
            <a:ln w="12700" cap="flat">
              <a:solidFill>
                <a:schemeClr val="accent3">
                  <a:hueOff val="-3600000"/>
                  <a:lumOff val="3392"/>
                </a:schemeClr>
              </a:solidFill>
              <a:prstDash val="solid"/>
              <a:round/>
            </a:ln>
          </a:insideV>
        </a:tcBdr>
        <a:fill>
          <a:solidFill>
            <a:srgbClr val="FDCECA"/>
          </a:solidFill>
        </a:fill>
      </a:tcStyle>
    </a:wholeTbl>
    <a:band2H>
      <a:tcTxStyle/>
      <a:tcStyle>
        <a:tcBdr/>
        <a:fill>
          <a:solidFill>
            <a:srgbClr val="FEE8E7"/>
          </a:solidFill>
        </a:fill>
      </a:tcStyle>
    </a:band2H>
    <a:firstCol>
      <a:tcTxStyle b="on" i="off">
        <a:font>
          <a:latin typeface="Arial"/>
          <a:ea typeface="Arial"/>
          <a:cs typeface="Arial"/>
        </a:font>
        <a:schemeClr val="accent3">
          <a:hueOff val="-3600000"/>
          <a:lumOff val="3392"/>
        </a:schemeClr>
      </a:tcTxStyle>
      <a:tcStyle>
        <a:tcBdr>
          <a:left>
            <a:ln w="12700" cap="flat">
              <a:solidFill>
                <a:schemeClr val="accent3">
                  <a:hueOff val="-3600000"/>
                  <a:lumOff val="3392"/>
                </a:schemeClr>
              </a:solidFill>
              <a:prstDash val="solid"/>
              <a:round/>
            </a:ln>
          </a:left>
          <a:right>
            <a:ln w="12700" cap="flat">
              <a:solidFill>
                <a:schemeClr val="accent3">
                  <a:hueOff val="-3600000"/>
                  <a:lumOff val="3392"/>
                </a:schemeClr>
              </a:solidFill>
              <a:prstDash val="solid"/>
              <a:round/>
            </a:ln>
          </a:right>
          <a:top>
            <a:ln w="12700" cap="flat">
              <a:solidFill>
                <a:schemeClr val="accent3">
                  <a:hueOff val="-3600000"/>
                  <a:lumOff val="3392"/>
                </a:schemeClr>
              </a:solidFill>
              <a:prstDash val="solid"/>
              <a:round/>
            </a:ln>
          </a:top>
          <a:bottom>
            <a:ln w="12700" cap="flat">
              <a:solidFill>
                <a:schemeClr val="accent3">
                  <a:hueOff val="-3600000"/>
                  <a:lumOff val="3392"/>
                </a:schemeClr>
              </a:solidFill>
              <a:prstDash val="solid"/>
              <a:round/>
            </a:ln>
          </a:bottom>
          <a:insideH>
            <a:ln w="12700" cap="flat">
              <a:solidFill>
                <a:schemeClr val="accent3">
                  <a:hueOff val="-3600000"/>
                  <a:lumOff val="3392"/>
                </a:schemeClr>
              </a:solidFill>
              <a:prstDash val="solid"/>
              <a:round/>
            </a:ln>
          </a:insideH>
          <a:insideV>
            <a:ln w="12700" cap="flat">
              <a:solidFill>
                <a:schemeClr val="accent3">
                  <a:hueOff val="-3600000"/>
                  <a:lumOff val="3392"/>
                </a:schemeClr>
              </a:solidFill>
              <a:prstDash val="solid"/>
              <a:round/>
            </a:ln>
          </a:insideV>
        </a:tcBdr>
        <a:fill>
          <a:solidFill>
            <a:schemeClr val="accent1">
              <a:hueOff val="1057894"/>
              <a:satOff val="4889"/>
              <a:lumOff val="-33725"/>
            </a:schemeClr>
          </a:solidFill>
        </a:fill>
      </a:tcStyle>
    </a:firstCol>
    <a:lastRow>
      <a:tcTxStyle b="on" i="off">
        <a:font>
          <a:latin typeface="Arial"/>
          <a:ea typeface="Arial"/>
          <a:cs typeface="Arial"/>
        </a:font>
        <a:schemeClr val="accent3">
          <a:hueOff val="-3600000"/>
          <a:lumOff val="3392"/>
        </a:schemeClr>
      </a:tcTxStyle>
      <a:tcStyle>
        <a:tcBdr>
          <a:left>
            <a:ln w="12700" cap="flat">
              <a:solidFill>
                <a:schemeClr val="accent3">
                  <a:hueOff val="-3600000"/>
                  <a:lumOff val="3392"/>
                </a:schemeClr>
              </a:solidFill>
              <a:prstDash val="solid"/>
              <a:round/>
            </a:ln>
          </a:left>
          <a:right>
            <a:ln w="12700" cap="flat">
              <a:solidFill>
                <a:schemeClr val="accent3">
                  <a:hueOff val="-3600000"/>
                  <a:lumOff val="3392"/>
                </a:schemeClr>
              </a:solidFill>
              <a:prstDash val="solid"/>
              <a:round/>
            </a:ln>
          </a:right>
          <a:top>
            <a:ln w="38100" cap="flat">
              <a:solidFill>
                <a:schemeClr val="accent3">
                  <a:hueOff val="-3600000"/>
                  <a:lumOff val="3392"/>
                </a:schemeClr>
              </a:solidFill>
              <a:prstDash val="solid"/>
              <a:round/>
            </a:ln>
          </a:top>
          <a:bottom>
            <a:ln w="12700" cap="flat">
              <a:solidFill>
                <a:schemeClr val="accent3">
                  <a:hueOff val="-3600000"/>
                  <a:lumOff val="3392"/>
                </a:schemeClr>
              </a:solidFill>
              <a:prstDash val="solid"/>
              <a:round/>
            </a:ln>
          </a:bottom>
          <a:insideH>
            <a:ln w="12700" cap="flat">
              <a:solidFill>
                <a:schemeClr val="accent3">
                  <a:hueOff val="-3600000"/>
                  <a:lumOff val="3392"/>
                </a:schemeClr>
              </a:solidFill>
              <a:prstDash val="solid"/>
              <a:round/>
            </a:ln>
          </a:insideH>
          <a:insideV>
            <a:ln w="12700" cap="flat">
              <a:solidFill>
                <a:schemeClr val="accent3">
                  <a:hueOff val="-3600000"/>
                  <a:lumOff val="3392"/>
                </a:schemeClr>
              </a:solidFill>
              <a:prstDash val="solid"/>
              <a:round/>
            </a:ln>
          </a:insideV>
        </a:tcBdr>
        <a:fill>
          <a:solidFill>
            <a:schemeClr val="accent1">
              <a:hueOff val="1057894"/>
              <a:satOff val="4889"/>
              <a:lumOff val="-33725"/>
            </a:schemeClr>
          </a:solidFill>
        </a:fill>
      </a:tcStyle>
    </a:lastRow>
    <a:firstRow>
      <a:tcTxStyle b="on" i="off">
        <a:font>
          <a:latin typeface="Arial"/>
          <a:ea typeface="Arial"/>
          <a:cs typeface="Arial"/>
        </a:font>
        <a:schemeClr val="accent3">
          <a:hueOff val="-3600000"/>
          <a:lumOff val="3392"/>
        </a:schemeClr>
      </a:tcTxStyle>
      <a:tcStyle>
        <a:tcBdr>
          <a:left>
            <a:ln w="12700" cap="flat">
              <a:solidFill>
                <a:schemeClr val="accent3">
                  <a:hueOff val="-3600000"/>
                  <a:lumOff val="3392"/>
                </a:schemeClr>
              </a:solidFill>
              <a:prstDash val="solid"/>
              <a:round/>
            </a:ln>
          </a:left>
          <a:right>
            <a:ln w="12700" cap="flat">
              <a:solidFill>
                <a:schemeClr val="accent3">
                  <a:hueOff val="-3600000"/>
                  <a:lumOff val="3392"/>
                </a:schemeClr>
              </a:solidFill>
              <a:prstDash val="solid"/>
              <a:round/>
            </a:ln>
          </a:right>
          <a:top>
            <a:ln w="12700" cap="flat">
              <a:solidFill>
                <a:schemeClr val="accent3">
                  <a:hueOff val="-3600000"/>
                  <a:lumOff val="3392"/>
                </a:schemeClr>
              </a:solidFill>
              <a:prstDash val="solid"/>
              <a:round/>
            </a:ln>
          </a:top>
          <a:bottom>
            <a:ln w="38100" cap="flat">
              <a:solidFill>
                <a:schemeClr val="accent3">
                  <a:hueOff val="-3600000"/>
                  <a:lumOff val="3392"/>
                </a:schemeClr>
              </a:solidFill>
              <a:prstDash val="solid"/>
              <a:round/>
            </a:ln>
          </a:bottom>
          <a:insideH>
            <a:ln w="12700" cap="flat">
              <a:solidFill>
                <a:schemeClr val="accent3">
                  <a:hueOff val="-3600000"/>
                  <a:lumOff val="3392"/>
                </a:schemeClr>
              </a:solidFill>
              <a:prstDash val="solid"/>
              <a:round/>
            </a:ln>
          </a:insideH>
          <a:insideV>
            <a:ln w="12700" cap="flat">
              <a:solidFill>
                <a:schemeClr val="accent3">
                  <a:hueOff val="-3600000"/>
                  <a:lumOff val="3392"/>
                </a:schemeClr>
              </a:solidFill>
              <a:prstDash val="solid"/>
              <a:round/>
            </a:ln>
          </a:insideV>
        </a:tcBdr>
        <a:fill>
          <a:solidFill>
            <a:schemeClr val="accent1">
              <a:hueOff val="1057894"/>
              <a:satOff val="4889"/>
              <a:lumOff val="-33725"/>
            </a:schemeClr>
          </a:solidFill>
        </a:fill>
      </a:tcStyle>
    </a:firstRow>
  </a:tblStyle>
  <a:tblStyle styleId="{C7B018BB-80A7-4F77-B60F-C8B233D01FF8}" styleName="">
    <a:tblBg/>
    <a:wholeTbl>
      <a:tcTxStyle b="off" i="off">
        <a:font>
          <a:latin typeface="Arial"/>
          <a:ea typeface="Arial"/>
          <a:cs typeface="Arial"/>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wholeTbl>
    <a:band2H>
      <a:tcTxStyle/>
      <a:tcStyle>
        <a:tcBdr/>
        <a:fill>
          <a:solidFill>
            <a:schemeClr val="accent3">
              <a:hueOff val="-3600000"/>
              <a:lumOff val="3392"/>
            </a:schemeClr>
          </a:solidFill>
        </a:fill>
      </a:tcStyle>
    </a:band2H>
    <a:firstCol>
      <a:tcTxStyle b="on" i="off">
        <a:font>
          <a:latin typeface="Arial"/>
          <a:ea typeface="Arial"/>
          <a:cs typeface="Arial"/>
        </a:font>
        <a:srgbClr val="000000"/>
      </a:tcTxStyle>
      <a:tcStyle>
        <a:tcBdr>
          <a:left>
            <a:ln w="9525" cap="flat">
              <a:solidFill>
                <a:srgbClr val="000000"/>
              </a:solidFill>
              <a:prstDash val="solid"/>
              <a:round/>
            </a:ln>
          </a:left>
          <a:right>
            <a:ln w="9525" cap="flat">
              <a:solidFill>
                <a:srgbClr val="000000"/>
              </a:solidFill>
              <a:prstDash val="solid"/>
              <a:round/>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firstCol>
    <a:lastRow>
      <a:tcTxStyle b="on" i="off">
        <a:font>
          <a:latin typeface="Arial"/>
          <a:ea typeface="Arial"/>
          <a:cs typeface="Arial"/>
        </a:font>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9525" cap="flat">
              <a:solidFill>
                <a:srgbClr val="000000"/>
              </a:solidFill>
              <a:prstDash val="solid"/>
              <a:round/>
            </a:ln>
          </a:bottom>
          <a:insideH>
            <a:ln w="12700" cap="flat">
              <a:noFill/>
              <a:miter lim="400000"/>
            </a:ln>
          </a:insideH>
          <a:insideV>
            <a:ln w="12700" cap="flat">
              <a:noFill/>
              <a:miter lim="400000"/>
            </a:ln>
          </a:insideV>
        </a:tcBdr>
        <a:fill>
          <a:noFill/>
        </a:fill>
      </a:tcStyle>
    </a:lastRow>
    <a:firstRow>
      <a:tcTxStyle b="on" i="off">
        <a:font>
          <a:latin typeface="Arial"/>
          <a:ea typeface="Arial"/>
          <a:cs typeface="Arial"/>
        </a:font>
        <a:schemeClr val="accent3">
          <a:hueOff val="-3600000"/>
          <a:lumOff val="3392"/>
        </a:schemeClr>
      </a:tcTxStyle>
      <a:tcStyle>
        <a:tcBdr>
          <a:left>
            <a:ln w="12700" cap="flat">
              <a:noFill/>
              <a:miter lim="400000"/>
            </a:ln>
          </a:left>
          <a:right>
            <a:ln w="12700" cap="flat">
              <a:noFill/>
              <a:miter lim="400000"/>
            </a:ln>
          </a:right>
          <a:top>
            <a:ln w="9525" cap="flat">
              <a:solidFill>
                <a:srgbClr val="000000"/>
              </a:solidFill>
              <a:prstDash val="solid"/>
              <a:round/>
            </a:ln>
          </a:top>
          <a:bottom>
            <a:ln w="9525" cap="flat">
              <a:solidFill>
                <a:srgbClr val="000000"/>
              </a:solidFill>
              <a:prstDash val="solid"/>
              <a:round/>
            </a:ln>
          </a:bottom>
          <a:insideH>
            <a:ln w="12700" cap="flat">
              <a:noFill/>
              <a:miter lim="400000"/>
            </a:ln>
          </a:insideH>
          <a:insideV>
            <a:ln w="12700" cap="flat">
              <a:noFill/>
              <a:miter lim="400000"/>
            </a:ln>
          </a:insideV>
        </a:tcBdr>
        <a:fill>
          <a:solidFill>
            <a:srgbClr val="000000"/>
          </a:solidFill>
        </a:fill>
      </a:tcStyle>
    </a:firstRow>
  </a:tblStyle>
  <a:tblStyle styleId="{EEE7283C-3CF3-47DC-8721-378D4A62B228}" styleName="">
    <a:tblBg/>
    <a:wholeTbl>
      <a:tcTxStyle b="off" i="off">
        <a:font>
          <a:latin typeface="Arial"/>
          <a:ea typeface="Arial"/>
          <a:cs typeface="Arial"/>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wholeTbl>
    <a:band2H>
      <a:tcTxStyle/>
      <a:tcStyle>
        <a:tcBdr/>
        <a:fill>
          <a:solidFill>
            <a:schemeClr val="accent3">
              <a:hueOff val="-3600000"/>
              <a:lumOff val="3392"/>
            </a:schemeClr>
          </a:solidFill>
        </a:fill>
      </a:tcStyle>
    </a:band2H>
    <a:firstCol>
      <a:tcTxStyle b="on" i="off">
        <a:font>
          <a:latin typeface="Arial"/>
          <a:ea typeface="Arial"/>
          <a:cs typeface="Arial"/>
        </a:font>
        <a:srgbClr val="000000"/>
      </a:tcTxStyle>
      <a:tcStyle>
        <a:tcBdr>
          <a:left>
            <a:ln w="9525" cap="flat">
              <a:solidFill>
                <a:srgbClr val="0C65CD"/>
              </a:solidFill>
              <a:prstDash val="solid"/>
              <a:round/>
            </a:ln>
          </a:left>
          <a:right>
            <a:ln w="9525" cap="flat">
              <a:solidFill>
                <a:srgbClr val="0C65CD"/>
              </a:solidFill>
              <a:prstDash val="solid"/>
              <a:round/>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firstCol>
    <a:lastRow>
      <a:tcTxStyle b="on" i="off">
        <a:font>
          <a:latin typeface="Arial"/>
          <a:ea typeface="Arial"/>
          <a:cs typeface="Arial"/>
        </a:font>
        <a:srgbClr val="000000"/>
      </a:tcTxStyle>
      <a:tcStyle>
        <a:tcBdr>
          <a:left>
            <a:ln w="12700" cap="flat">
              <a:noFill/>
              <a:miter lim="400000"/>
            </a:ln>
          </a:left>
          <a:right>
            <a:ln w="12700" cap="flat">
              <a:noFill/>
              <a:miter lim="400000"/>
            </a:ln>
          </a:right>
          <a:top>
            <a:ln w="50800" cap="flat">
              <a:solidFill>
                <a:schemeClr val="accent6"/>
              </a:solidFill>
              <a:prstDash val="solid"/>
              <a:round/>
            </a:ln>
          </a:top>
          <a:bottom>
            <a:ln w="9525" cap="flat">
              <a:solidFill>
                <a:srgbClr val="0C65CD"/>
              </a:solidFill>
              <a:prstDash val="solid"/>
              <a:round/>
            </a:ln>
          </a:bottom>
          <a:insideH>
            <a:ln w="12700" cap="flat">
              <a:noFill/>
              <a:miter lim="400000"/>
            </a:ln>
          </a:insideH>
          <a:insideV>
            <a:ln w="12700" cap="flat">
              <a:noFill/>
              <a:miter lim="400000"/>
            </a:ln>
          </a:insideV>
        </a:tcBdr>
        <a:fill>
          <a:noFill/>
        </a:fill>
      </a:tcStyle>
    </a:lastRow>
    <a:firstRow>
      <a:tcTxStyle b="on" i="off">
        <a:font>
          <a:latin typeface="Arial"/>
          <a:ea typeface="Arial"/>
          <a:cs typeface="Arial"/>
        </a:font>
        <a:schemeClr val="accent3">
          <a:hueOff val="-3600000"/>
          <a:lumOff val="3392"/>
        </a:schemeClr>
      </a:tcTxStyle>
      <a:tcStyle>
        <a:tcBdr>
          <a:left>
            <a:ln w="12700" cap="flat">
              <a:noFill/>
              <a:miter lim="400000"/>
            </a:ln>
          </a:left>
          <a:right>
            <a:ln w="12700" cap="flat">
              <a:noFill/>
              <a:miter lim="400000"/>
            </a:ln>
          </a:right>
          <a:top>
            <a:ln w="9525" cap="flat">
              <a:solidFill>
                <a:srgbClr val="0C65CD"/>
              </a:solidFill>
              <a:prstDash val="solid"/>
              <a:round/>
            </a:ln>
          </a:top>
          <a:bottom>
            <a:ln w="9525" cap="flat">
              <a:solidFill>
                <a:srgbClr val="0C65CD"/>
              </a:solidFill>
              <a:prstDash val="solid"/>
              <a:round/>
            </a:ln>
          </a:bottom>
          <a:insideH>
            <a:ln w="12700" cap="flat">
              <a:noFill/>
              <a:miter lim="400000"/>
            </a:ln>
          </a:insideH>
          <a:insideV>
            <a:ln w="12700" cap="flat">
              <a:noFill/>
              <a:miter lim="400000"/>
            </a:ln>
          </a:insideV>
        </a:tcBdr>
        <a:fill>
          <a:solidFill>
            <a:schemeClr val="accent6"/>
          </a:solidFill>
        </a:fill>
      </a:tcStyle>
    </a:firstRow>
  </a:tblStyle>
  <a:tblStyle styleId="{CF821DB8-F4EB-4A41-A1BA-3FCAFE7338EE}" styleName="">
    <a:tblBg/>
    <a:wholeTbl>
      <a:tcTxStyle b="off" i="off">
        <a:font>
          <a:latin typeface="Arial"/>
          <a:ea typeface="Arial"/>
          <a:cs typeface="Arial"/>
        </a:font>
        <a:srgbClr val="000000"/>
      </a:tcTxStyle>
      <a:tcStyle>
        <a:tcBdr>
          <a:left>
            <a:ln w="12700" cap="flat">
              <a:solidFill>
                <a:schemeClr val="accent3">
                  <a:hueOff val="-3600000"/>
                  <a:lumOff val="3392"/>
                </a:schemeClr>
              </a:solidFill>
              <a:prstDash val="solid"/>
              <a:round/>
            </a:ln>
          </a:left>
          <a:right>
            <a:ln w="12700" cap="flat">
              <a:solidFill>
                <a:schemeClr val="accent3">
                  <a:hueOff val="-3600000"/>
                  <a:lumOff val="3392"/>
                </a:schemeClr>
              </a:solidFill>
              <a:prstDash val="solid"/>
              <a:round/>
            </a:ln>
          </a:right>
          <a:top>
            <a:ln w="12700" cap="flat">
              <a:solidFill>
                <a:schemeClr val="accent3">
                  <a:hueOff val="-3600000"/>
                  <a:lumOff val="3392"/>
                </a:schemeClr>
              </a:solidFill>
              <a:prstDash val="solid"/>
              <a:round/>
            </a:ln>
          </a:top>
          <a:bottom>
            <a:ln w="12700" cap="flat">
              <a:solidFill>
                <a:schemeClr val="accent3">
                  <a:hueOff val="-3600000"/>
                  <a:lumOff val="3392"/>
                </a:schemeClr>
              </a:solidFill>
              <a:prstDash val="solid"/>
              <a:round/>
            </a:ln>
          </a:bottom>
          <a:insideH>
            <a:ln w="12700" cap="flat">
              <a:solidFill>
                <a:schemeClr val="accent3">
                  <a:hueOff val="-3600000"/>
                  <a:lumOff val="3392"/>
                </a:schemeClr>
              </a:solidFill>
              <a:prstDash val="solid"/>
              <a:round/>
            </a:ln>
          </a:insideH>
          <a:insideV>
            <a:ln w="12700" cap="flat">
              <a:solidFill>
                <a:schemeClr val="accent3">
                  <a:hueOff val="-3600000"/>
                  <a:lumOff val="3392"/>
                </a:schemeClr>
              </a:solidFill>
              <a:prstDash val="solid"/>
              <a:round/>
            </a:ln>
          </a:insideV>
        </a:tcBdr>
        <a:fill>
          <a:solidFill>
            <a:srgbClr val="F2CBD1"/>
          </a:solidFill>
        </a:fill>
      </a:tcStyle>
    </a:wholeTbl>
    <a:band2H>
      <a:tcTxStyle/>
      <a:tcStyle>
        <a:tcBdr/>
        <a:fill>
          <a:solidFill>
            <a:srgbClr val="F8E7E9"/>
          </a:solidFill>
        </a:fill>
      </a:tcStyle>
    </a:band2H>
    <a:firstCol>
      <a:tcTxStyle b="on" i="off">
        <a:font>
          <a:latin typeface="Arial"/>
          <a:ea typeface="Arial"/>
          <a:cs typeface="Arial"/>
        </a:font>
        <a:schemeClr val="accent3">
          <a:hueOff val="-3600000"/>
          <a:lumOff val="3392"/>
        </a:schemeClr>
      </a:tcTxStyle>
      <a:tcStyle>
        <a:tcBdr>
          <a:left>
            <a:ln w="12700" cap="flat">
              <a:solidFill>
                <a:schemeClr val="accent3">
                  <a:hueOff val="-3600000"/>
                  <a:lumOff val="3392"/>
                </a:schemeClr>
              </a:solidFill>
              <a:prstDash val="solid"/>
              <a:round/>
            </a:ln>
          </a:left>
          <a:right>
            <a:ln w="12700" cap="flat">
              <a:solidFill>
                <a:schemeClr val="accent3">
                  <a:hueOff val="-3600000"/>
                  <a:lumOff val="3392"/>
                </a:schemeClr>
              </a:solidFill>
              <a:prstDash val="solid"/>
              <a:round/>
            </a:ln>
          </a:right>
          <a:top>
            <a:ln w="12700" cap="flat">
              <a:solidFill>
                <a:schemeClr val="accent3">
                  <a:hueOff val="-3600000"/>
                  <a:lumOff val="3392"/>
                </a:schemeClr>
              </a:solidFill>
              <a:prstDash val="solid"/>
              <a:round/>
            </a:ln>
          </a:top>
          <a:bottom>
            <a:ln w="12700" cap="flat">
              <a:solidFill>
                <a:schemeClr val="accent3">
                  <a:hueOff val="-3600000"/>
                  <a:lumOff val="3392"/>
                </a:schemeClr>
              </a:solidFill>
              <a:prstDash val="solid"/>
              <a:round/>
            </a:ln>
          </a:bottom>
          <a:insideH>
            <a:ln w="12700" cap="flat">
              <a:solidFill>
                <a:schemeClr val="accent3">
                  <a:hueOff val="-3600000"/>
                  <a:lumOff val="3392"/>
                </a:schemeClr>
              </a:solidFill>
              <a:prstDash val="solid"/>
              <a:round/>
            </a:ln>
          </a:insideH>
          <a:insideV>
            <a:ln w="12700" cap="flat">
              <a:solidFill>
                <a:schemeClr val="accent3">
                  <a:hueOff val="-3600000"/>
                  <a:lumOff val="3392"/>
                </a:schemeClr>
              </a:solidFill>
              <a:prstDash val="solid"/>
              <a:round/>
            </a:ln>
          </a:insideV>
        </a:tcBdr>
        <a:fill>
          <a:solidFill>
            <a:srgbClr val="DC2560"/>
          </a:solidFill>
        </a:fill>
      </a:tcStyle>
    </a:firstCol>
    <a:lastRow>
      <a:tcTxStyle b="on" i="off">
        <a:font>
          <a:latin typeface="Arial"/>
          <a:ea typeface="Arial"/>
          <a:cs typeface="Arial"/>
        </a:font>
        <a:schemeClr val="accent3">
          <a:hueOff val="-3600000"/>
          <a:lumOff val="3392"/>
        </a:schemeClr>
      </a:tcTxStyle>
      <a:tcStyle>
        <a:tcBdr>
          <a:left>
            <a:ln w="12700" cap="flat">
              <a:solidFill>
                <a:schemeClr val="accent3">
                  <a:hueOff val="-3600000"/>
                  <a:lumOff val="3392"/>
                </a:schemeClr>
              </a:solidFill>
              <a:prstDash val="solid"/>
              <a:round/>
            </a:ln>
          </a:left>
          <a:right>
            <a:ln w="12700" cap="flat">
              <a:solidFill>
                <a:schemeClr val="accent3">
                  <a:hueOff val="-3600000"/>
                  <a:lumOff val="3392"/>
                </a:schemeClr>
              </a:solidFill>
              <a:prstDash val="solid"/>
              <a:round/>
            </a:ln>
          </a:right>
          <a:top>
            <a:ln w="38100" cap="flat">
              <a:solidFill>
                <a:schemeClr val="accent3">
                  <a:hueOff val="-3600000"/>
                  <a:lumOff val="3392"/>
                </a:schemeClr>
              </a:solidFill>
              <a:prstDash val="solid"/>
              <a:round/>
            </a:ln>
          </a:top>
          <a:bottom>
            <a:ln w="12700" cap="flat">
              <a:solidFill>
                <a:schemeClr val="accent3">
                  <a:hueOff val="-3600000"/>
                  <a:lumOff val="3392"/>
                </a:schemeClr>
              </a:solidFill>
              <a:prstDash val="solid"/>
              <a:round/>
            </a:ln>
          </a:bottom>
          <a:insideH>
            <a:ln w="12700" cap="flat">
              <a:solidFill>
                <a:schemeClr val="accent3">
                  <a:hueOff val="-3600000"/>
                  <a:lumOff val="3392"/>
                </a:schemeClr>
              </a:solidFill>
              <a:prstDash val="solid"/>
              <a:round/>
            </a:ln>
          </a:insideH>
          <a:insideV>
            <a:ln w="12700" cap="flat">
              <a:solidFill>
                <a:schemeClr val="accent3">
                  <a:hueOff val="-3600000"/>
                  <a:lumOff val="3392"/>
                </a:schemeClr>
              </a:solidFill>
              <a:prstDash val="solid"/>
              <a:round/>
            </a:ln>
          </a:insideV>
        </a:tcBdr>
        <a:fill>
          <a:solidFill>
            <a:srgbClr val="DC2560"/>
          </a:solidFill>
        </a:fill>
      </a:tcStyle>
    </a:lastRow>
    <a:firstRow>
      <a:tcTxStyle b="on" i="off">
        <a:font>
          <a:latin typeface="Arial"/>
          <a:ea typeface="Arial"/>
          <a:cs typeface="Arial"/>
        </a:font>
        <a:schemeClr val="accent3">
          <a:hueOff val="-3600000"/>
          <a:lumOff val="3392"/>
        </a:schemeClr>
      </a:tcTxStyle>
      <a:tcStyle>
        <a:tcBdr>
          <a:left>
            <a:ln w="12700" cap="flat">
              <a:solidFill>
                <a:schemeClr val="accent3">
                  <a:hueOff val="-3600000"/>
                  <a:lumOff val="3392"/>
                </a:schemeClr>
              </a:solidFill>
              <a:prstDash val="solid"/>
              <a:round/>
            </a:ln>
          </a:left>
          <a:right>
            <a:ln w="12700" cap="flat">
              <a:solidFill>
                <a:schemeClr val="accent3">
                  <a:hueOff val="-3600000"/>
                  <a:lumOff val="3392"/>
                </a:schemeClr>
              </a:solidFill>
              <a:prstDash val="solid"/>
              <a:round/>
            </a:ln>
          </a:right>
          <a:top>
            <a:ln w="12700" cap="flat">
              <a:solidFill>
                <a:schemeClr val="accent3">
                  <a:hueOff val="-3600000"/>
                  <a:lumOff val="3392"/>
                </a:schemeClr>
              </a:solidFill>
              <a:prstDash val="solid"/>
              <a:round/>
            </a:ln>
          </a:top>
          <a:bottom>
            <a:ln w="38100" cap="flat">
              <a:solidFill>
                <a:schemeClr val="accent3">
                  <a:hueOff val="-3600000"/>
                  <a:lumOff val="3392"/>
                </a:schemeClr>
              </a:solidFill>
              <a:prstDash val="solid"/>
              <a:round/>
            </a:ln>
          </a:bottom>
          <a:insideH>
            <a:ln w="12700" cap="flat">
              <a:solidFill>
                <a:schemeClr val="accent3">
                  <a:hueOff val="-3600000"/>
                  <a:lumOff val="3392"/>
                </a:schemeClr>
              </a:solidFill>
              <a:prstDash val="solid"/>
              <a:round/>
            </a:ln>
          </a:insideH>
          <a:insideV>
            <a:ln w="12700" cap="flat">
              <a:solidFill>
                <a:schemeClr val="accent3">
                  <a:hueOff val="-3600000"/>
                  <a:lumOff val="3392"/>
                </a:schemeClr>
              </a:solidFill>
              <a:prstDash val="solid"/>
              <a:round/>
            </a:ln>
          </a:insideV>
        </a:tcBdr>
        <a:fill>
          <a:solidFill>
            <a:srgbClr val="DC2560"/>
          </a:solidFill>
        </a:fill>
      </a:tcStyle>
    </a:firstRow>
  </a:tblStyle>
  <a:tblStyle styleId="{33BA23B1-9221-436E-865A-0063620EA4FD}" styleName="">
    <a:tblBg/>
    <a:wholeTbl>
      <a:tcTxStyle b="off" i="off">
        <a:font>
          <a:latin typeface="Arial"/>
          <a:ea typeface="Arial"/>
          <a:cs typeface="Arial"/>
        </a:font>
        <a:srgbClr val="000000"/>
      </a:tcTxStyle>
      <a:tcStyle>
        <a:tcBdr>
          <a:left>
            <a:ln w="12700" cap="flat">
              <a:solidFill>
                <a:schemeClr val="accent3">
                  <a:hueOff val="-3600000"/>
                  <a:lumOff val="3392"/>
                </a:schemeClr>
              </a:solidFill>
              <a:prstDash val="solid"/>
              <a:round/>
            </a:ln>
          </a:left>
          <a:right>
            <a:ln w="12700" cap="flat">
              <a:solidFill>
                <a:schemeClr val="accent3">
                  <a:hueOff val="-3600000"/>
                  <a:lumOff val="3392"/>
                </a:schemeClr>
              </a:solidFill>
              <a:prstDash val="solid"/>
              <a:round/>
            </a:ln>
          </a:right>
          <a:top>
            <a:ln w="12700" cap="flat">
              <a:solidFill>
                <a:schemeClr val="accent3">
                  <a:hueOff val="-3600000"/>
                  <a:lumOff val="3392"/>
                </a:schemeClr>
              </a:solidFill>
              <a:prstDash val="solid"/>
              <a:round/>
            </a:ln>
          </a:top>
          <a:bottom>
            <a:ln w="12700" cap="flat">
              <a:solidFill>
                <a:schemeClr val="accent3">
                  <a:hueOff val="-3600000"/>
                  <a:lumOff val="3392"/>
                </a:schemeClr>
              </a:solidFill>
              <a:prstDash val="solid"/>
              <a:round/>
            </a:ln>
          </a:bottom>
          <a:insideH>
            <a:ln w="12700" cap="flat">
              <a:solidFill>
                <a:schemeClr val="accent3">
                  <a:hueOff val="-3600000"/>
                  <a:lumOff val="3392"/>
                </a:schemeClr>
              </a:solidFill>
              <a:prstDash val="solid"/>
              <a:round/>
            </a:ln>
          </a:insideH>
          <a:insideV>
            <a:ln w="12700" cap="flat">
              <a:solidFill>
                <a:schemeClr val="accent3">
                  <a:hueOff val="-3600000"/>
                  <a:lumOff val="3392"/>
                </a:schemeClr>
              </a:solidFill>
              <a:prstDash val="solid"/>
              <a:round/>
            </a:ln>
          </a:insideV>
        </a:tcBdr>
        <a:fill>
          <a:solidFill>
            <a:srgbClr val="CAD2ED"/>
          </a:solidFill>
        </a:fill>
      </a:tcStyle>
    </a:wholeTbl>
    <a:band2H>
      <a:tcTxStyle/>
      <a:tcStyle>
        <a:tcBdr/>
        <a:fill>
          <a:solidFill>
            <a:srgbClr val="E6EAF6"/>
          </a:solidFill>
        </a:fill>
      </a:tcStyle>
    </a:band2H>
    <a:firstCol>
      <a:tcTxStyle b="on" i="off">
        <a:font>
          <a:latin typeface="Arial"/>
          <a:ea typeface="Arial"/>
          <a:cs typeface="Arial"/>
        </a:font>
        <a:schemeClr val="accent3">
          <a:hueOff val="-3600000"/>
          <a:lumOff val="3392"/>
        </a:schemeClr>
      </a:tcTxStyle>
      <a:tcStyle>
        <a:tcBdr>
          <a:left>
            <a:ln w="12700" cap="flat">
              <a:solidFill>
                <a:schemeClr val="accent3">
                  <a:hueOff val="-3600000"/>
                  <a:lumOff val="3392"/>
                </a:schemeClr>
              </a:solidFill>
              <a:prstDash val="solid"/>
              <a:round/>
            </a:ln>
          </a:left>
          <a:right>
            <a:ln w="12700" cap="flat">
              <a:solidFill>
                <a:schemeClr val="accent3">
                  <a:hueOff val="-3600000"/>
                  <a:lumOff val="3392"/>
                </a:schemeClr>
              </a:solidFill>
              <a:prstDash val="solid"/>
              <a:round/>
            </a:ln>
          </a:right>
          <a:top>
            <a:ln w="12700" cap="flat">
              <a:solidFill>
                <a:schemeClr val="accent3">
                  <a:hueOff val="-3600000"/>
                  <a:lumOff val="3392"/>
                </a:schemeClr>
              </a:solidFill>
              <a:prstDash val="solid"/>
              <a:round/>
            </a:ln>
          </a:top>
          <a:bottom>
            <a:ln w="12700" cap="flat">
              <a:solidFill>
                <a:schemeClr val="accent3">
                  <a:hueOff val="-3600000"/>
                  <a:lumOff val="3392"/>
                </a:schemeClr>
              </a:solidFill>
              <a:prstDash val="solid"/>
              <a:round/>
            </a:ln>
          </a:bottom>
          <a:insideH>
            <a:ln w="12700" cap="flat">
              <a:solidFill>
                <a:schemeClr val="accent3">
                  <a:hueOff val="-3600000"/>
                  <a:lumOff val="3392"/>
                </a:schemeClr>
              </a:solidFill>
              <a:prstDash val="solid"/>
              <a:round/>
            </a:ln>
          </a:insideH>
          <a:insideV>
            <a:ln w="12700" cap="flat">
              <a:solidFill>
                <a:schemeClr val="accent3">
                  <a:hueOff val="-3600000"/>
                  <a:lumOff val="3392"/>
                </a:schemeClr>
              </a:solidFill>
              <a:prstDash val="solid"/>
              <a:round/>
            </a:ln>
          </a:insideV>
        </a:tcBdr>
        <a:fill>
          <a:solidFill>
            <a:schemeClr val="accent6"/>
          </a:solidFill>
        </a:fill>
      </a:tcStyle>
    </a:firstCol>
    <a:lastRow>
      <a:tcTxStyle b="on" i="off">
        <a:font>
          <a:latin typeface="Arial"/>
          <a:ea typeface="Arial"/>
          <a:cs typeface="Arial"/>
        </a:font>
        <a:schemeClr val="accent3">
          <a:hueOff val="-3600000"/>
          <a:lumOff val="3392"/>
        </a:schemeClr>
      </a:tcTxStyle>
      <a:tcStyle>
        <a:tcBdr>
          <a:left>
            <a:ln w="12700" cap="flat">
              <a:solidFill>
                <a:schemeClr val="accent3">
                  <a:hueOff val="-3600000"/>
                  <a:lumOff val="3392"/>
                </a:schemeClr>
              </a:solidFill>
              <a:prstDash val="solid"/>
              <a:round/>
            </a:ln>
          </a:left>
          <a:right>
            <a:ln w="12700" cap="flat">
              <a:solidFill>
                <a:schemeClr val="accent3">
                  <a:hueOff val="-3600000"/>
                  <a:lumOff val="3392"/>
                </a:schemeClr>
              </a:solidFill>
              <a:prstDash val="solid"/>
              <a:round/>
            </a:ln>
          </a:right>
          <a:top>
            <a:ln w="38100" cap="flat">
              <a:solidFill>
                <a:schemeClr val="accent3">
                  <a:hueOff val="-3600000"/>
                  <a:lumOff val="3392"/>
                </a:schemeClr>
              </a:solidFill>
              <a:prstDash val="solid"/>
              <a:round/>
            </a:ln>
          </a:top>
          <a:bottom>
            <a:ln w="12700" cap="flat">
              <a:solidFill>
                <a:schemeClr val="accent3">
                  <a:hueOff val="-3600000"/>
                  <a:lumOff val="3392"/>
                </a:schemeClr>
              </a:solidFill>
              <a:prstDash val="solid"/>
              <a:round/>
            </a:ln>
          </a:bottom>
          <a:insideH>
            <a:ln w="12700" cap="flat">
              <a:solidFill>
                <a:schemeClr val="accent3">
                  <a:hueOff val="-3600000"/>
                  <a:lumOff val="3392"/>
                </a:schemeClr>
              </a:solidFill>
              <a:prstDash val="solid"/>
              <a:round/>
            </a:ln>
          </a:insideH>
          <a:insideV>
            <a:ln w="12700" cap="flat">
              <a:solidFill>
                <a:schemeClr val="accent3">
                  <a:hueOff val="-3600000"/>
                  <a:lumOff val="3392"/>
                </a:schemeClr>
              </a:solidFill>
              <a:prstDash val="solid"/>
              <a:round/>
            </a:ln>
          </a:insideV>
        </a:tcBdr>
        <a:fill>
          <a:solidFill>
            <a:schemeClr val="accent6"/>
          </a:solidFill>
        </a:fill>
      </a:tcStyle>
    </a:lastRow>
    <a:firstRow>
      <a:tcTxStyle b="on" i="off">
        <a:font>
          <a:latin typeface="Arial"/>
          <a:ea typeface="Arial"/>
          <a:cs typeface="Arial"/>
        </a:font>
        <a:schemeClr val="accent3">
          <a:hueOff val="-3600000"/>
          <a:lumOff val="3392"/>
        </a:schemeClr>
      </a:tcTxStyle>
      <a:tcStyle>
        <a:tcBdr>
          <a:left>
            <a:ln w="12700" cap="flat">
              <a:solidFill>
                <a:schemeClr val="accent3">
                  <a:hueOff val="-3600000"/>
                  <a:lumOff val="3392"/>
                </a:schemeClr>
              </a:solidFill>
              <a:prstDash val="solid"/>
              <a:round/>
            </a:ln>
          </a:left>
          <a:right>
            <a:ln w="12700" cap="flat">
              <a:solidFill>
                <a:schemeClr val="accent3">
                  <a:hueOff val="-3600000"/>
                  <a:lumOff val="3392"/>
                </a:schemeClr>
              </a:solidFill>
              <a:prstDash val="solid"/>
              <a:round/>
            </a:ln>
          </a:right>
          <a:top>
            <a:ln w="12700" cap="flat">
              <a:solidFill>
                <a:schemeClr val="accent3">
                  <a:hueOff val="-3600000"/>
                  <a:lumOff val="3392"/>
                </a:schemeClr>
              </a:solidFill>
              <a:prstDash val="solid"/>
              <a:round/>
            </a:ln>
          </a:top>
          <a:bottom>
            <a:ln w="38100" cap="flat">
              <a:solidFill>
                <a:schemeClr val="accent3">
                  <a:hueOff val="-3600000"/>
                  <a:lumOff val="3392"/>
                </a:schemeClr>
              </a:solidFill>
              <a:prstDash val="solid"/>
              <a:round/>
            </a:ln>
          </a:bottom>
          <a:insideH>
            <a:ln w="12700" cap="flat">
              <a:solidFill>
                <a:schemeClr val="accent3">
                  <a:hueOff val="-3600000"/>
                  <a:lumOff val="3392"/>
                </a:schemeClr>
              </a:solidFill>
              <a:prstDash val="solid"/>
              <a:round/>
            </a:ln>
          </a:insideH>
          <a:insideV>
            <a:ln w="12700" cap="flat">
              <a:solidFill>
                <a:schemeClr val="accent3">
                  <a:hueOff val="-3600000"/>
                  <a:lumOff val="3392"/>
                </a:schemeClr>
              </a:solidFill>
              <a:prstDash val="solid"/>
              <a:round/>
            </a:ln>
          </a:insideV>
        </a:tcBdr>
        <a:fill>
          <a:solidFill>
            <a:schemeClr val="accent6"/>
          </a:solidFill>
        </a:fill>
      </a:tcStyle>
    </a:firstRow>
  </a:tblStyle>
  <a:tblStyle styleId="{2708684C-4D16-4618-839F-0558EEFCDFE6}" styleName="">
    <a:tblBg/>
    <a:wholeTbl>
      <a:tcTxStyle b="off" i="off">
        <a:font>
          <a:latin typeface="Arial"/>
          <a:ea typeface="Arial"/>
          <a:cs typeface="Arial"/>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chemeClr val="accent3">
              <a:hueOff val="-3600000"/>
              <a:lumOff val="3392"/>
            </a:schemeClr>
          </a:solidFill>
        </a:fill>
      </a:tcStyle>
    </a:band2H>
    <a:firstCol>
      <a:tcTxStyle b="on" i="off">
        <a:font>
          <a:latin typeface="Arial"/>
          <a:ea typeface="Arial"/>
          <a:cs typeface="Arial"/>
        </a:font>
        <a:schemeClr val="accent3">
          <a:hueOff val="-3600000"/>
          <a:lumOff val="3392"/>
        </a:schemeClr>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hueOff val="1057894"/>
              <a:satOff val="4889"/>
              <a:lumOff val="-33725"/>
            </a:schemeClr>
          </a:solidFill>
        </a:fill>
      </a:tcStyle>
    </a:firstCol>
    <a:lastRow>
      <a:tcTxStyle b="on" i="off">
        <a:font>
          <a:latin typeface="Arial"/>
          <a:ea typeface="Arial"/>
          <a:cs typeface="Arial"/>
        </a:font>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3">
              <a:hueOff val="-3600000"/>
              <a:lumOff val="3392"/>
            </a:schemeClr>
          </a:solidFill>
        </a:fill>
      </a:tcStyle>
    </a:lastRow>
    <a:firstRow>
      <a:tcTxStyle b="on" i="off">
        <a:font>
          <a:latin typeface="Arial"/>
          <a:ea typeface="Arial"/>
          <a:cs typeface="Arial"/>
        </a:font>
        <a:schemeClr val="accent3">
          <a:hueOff val="-3600000"/>
          <a:lumOff val="3392"/>
        </a:schemeClr>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hueOff val="1057894"/>
              <a:satOff val="4889"/>
              <a:lumOff val="-33725"/>
            </a:schemeClr>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16FAA0A-FC1C-16A3-947D-27CA299F0CC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MT"/>
          </a:p>
        </p:txBody>
      </p:sp>
      <p:sp>
        <p:nvSpPr>
          <p:cNvPr id="3" name="Date Placeholder 2">
            <a:extLst>
              <a:ext uri="{FF2B5EF4-FFF2-40B4-BE49-F238E27FC236}">
                <a16:creationId xmlns:a16="http://schemas.microsoft.com/office/drawing/2014/main" id="{70307311-BDEC-D4A7-5DDC-01B587EB82F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5C8BDA8-95A5-5741-9E04-1D392DE0C9D6}" type="datetimeFigureOut">
              <a:rPr lang="en-MT" smtClean="0"/>
              <a:t>10/21/2025</a:t>
            </a:fld>
            <a:endParaRPr lang="en-MT"/>
          </a:p>
        </p:txBody>
      </p:sp>
      <p:sp>
        <p:nvSpPr>
          <p:cNvPr id="4" name="Footer Placeholder 3">
            <a:extLst>
              <a:ext uri="{FF2B5EF4-FFF2-40B4-BE49-F238E27FC236}">
                <a16:creationId xmlns:a16="http://schemas.microsoft.com/office/drawing/2014/main" id="{E3FCE49B-559A-A90A-CAF1-B34EC18C782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MT"/>
          </a:p>
        </p:txBody>
      </p:sp>
      <p:sp>
        <p:nvSpPr>
          <p:cNvPr id="5" name="Slide Number Placeholder 4">
            <a:extLst>
              <a:ext uri="{FF2B5EF4-FFF2-40B4-BE49-F238E27FC236}">
                <a16:creationId xmlns:a16="http://schemas.microsoft.com/office/drawing/2014/main" id="{DE2AC87E-DA3E-6219-6F13-32E8211534D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A4EB7B2-FA3B-F342-8F52-824AF5CBEE2B}" type="slidenum">
              <a:rPr lang="en-MT" smtClean="0"/>
              <a:t>‹#›</a:t>
            </a:fld>
            <a:endParaRPr lang="en-MT"/>
          </a:p>
        </p:txBody>
      </p:sp>
    </p:spTree>
    <p:extLst>
      <p:ext uri="{BB962C8B-B14F-4D97-AF65-F5344CB8AC3E}">
        <p14:creationId xmlns:p14="http://schemas.microsoft.com/office/powerpoint/2010/main" val="343860622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38" name="Shape 1338"/>
          <p:cNvSpPr>
            <a:spLocks noGrp="1" noRot="1" noChangeAspect="1"/>
          </p:cNvSpPr>
          <p:nvPr>
            <p:ph type="sldImg"/>
          </p:nvPr>
        </p:nvSpPr>
        <p:spPr>
          <a:xfrm>
            <a:off x="1143000" y="685800"/>
            <a:ext cx="4572000" cy="3429000"/>
          </a:xfrm>
          <a:prstGeom prst="rect">
            <a:avLst/>
          </a:prstGeom>
        </p:spPr>
        <p:txBody>
          <a:bodyPr/>
          <a:lstStyle/>
          <a:p>
            <a:endParaRPr/>
          </a:p>
        </p:txBody>
      </p:sp>
      <p:sp>
        <p:nvSpPr>
          <p:cNvPr id="1339" name="Shape 1339"/>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defRPr sz="1200" b="0" i="0">
        <a:latin typeface="Arial" panose="020B0604020202020204" pitchFamily="34" charset="0"/>
        <a:ea typeface="+mn-ea"/>
        <a:cs typeface="Arial" panose="020B0604020202020204" pitchFamily="34" charset="0"/>
        <a:sym typeface="Calibri"/>
      </a:defRPr>
    </a:lvl1pPr>
    <a:lvl2pPr indent="228600" defTabSz="457200" latinLnBrk="0">
      <a:defRPr sz="1200">
        <a:latin typeface="+mn-lt"/>
        <a:ea typeface="+mn-ea"/>
        <a:cs typeface="+mn-cs"/>
        <a:sym typeface="Calibri"/>
      </a:defRPr>
    </a:lvl2pPr>
    <a:lvl3pPr indent="457200" defTabSz="457200" latinLnBrk="0">
      <a:defRPr sz="1200">
        <a:latin typeface="+mn-lt"/>
        <a:ea typeface="+mn-ea"/>
        <a:cs typeface="+mn-cs"/>
        <a:sym typeface="Calibri"/>
      </a:defRPr>
    </a:lvl3pPr>
    <a:lvl4pPr indent="685800" defTabSz="457200" latinLnBrk="0">
      <a:defRPr sz="1200">
        <a:latin typeface="+mn-lt"/>
        <a:ea typeface="+mn-ea"/>
        <a:cs typeface="+mn-cs"/>
        <a:sym typeface="Calibri"/>
      </a:defRPr>
    </a:lvl4pPr>
    <a:lvl5pPr indent="914400" defTabSz="457200" latinLnBrk="0">
      <a:defRPr sz="1200">
        <a:latin typeface="+mn-lt"/>
        <a:ea typeface="+mn-ea"/>
        <a:cs typeface="+mn-cs"/>
        <a:sym typeface="Calibri"/>
      </a:defRPr>
    </a:lvl5pPr>
    <a:lvl6pPr indent="1143000" defTabSz="457200" latinLnBrk="0">
      <a:defRPr sz="1200">
        <a:latin typeface="+mn-lt"/>
        <a:ea typeface="+mn-ea"/>
        <a:cs typeface="+mn-cs"/>
        <a:sym typeface="Calibri"/>
      </a:defRPr>
    </a:lvl6pPr>
    <a:lvl7pPr indent="1371600" defTabSz="457200" latinLnBrk="0">
      <a:defRPr sz="1200">
        <a:latin typeface="+mn-lt"/>
        <a:ea typeface="+mn-ea"/>
        <a:cs typeface="+mn-cs"/>
        <a:sym typeface="Calibri"/>
      </a:defRPr>
    </a:lvl7pPr>
    <a:lvl8pPr indent="1600200" defTabSz="457200" latinLnBrk="0">
      <a:defRPr sz="1200">
        <a:latin typeface="+mn-lt"/>
        <a:ea typeface="+mn-ea"/>
        <a:cs typeface="+mn-cs"/>
        <a:sym typeface="Calibri"/>
      </a:defRPr>
    </a:lvl8pPr>
    <a:lvl9pPr indent="1828800" defTabSz="457200" latinLnBrk="0">
      <a:defRPr sz="1200">
        <a:latin typeface="+mn-lt"/>
        <a:ea typeface="+mn-ea"/>
        <a:cs typeface="+mn-cs"/>
        <a:sym typeface="Calibri"/>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685800"/>
            <a:ext cx="608965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47300867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0.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emf"/><Relationship Id="rId1" Type="http://schemas.openxmlformats.org/officeDocument/2006/relationships/slideMaster" Target="../slideMasters/slideMaster1.xml"/><Relationship Id="rId4" Type="http://schemas.openxmlformats.org/officeDocument/2006/relationships/image" Target="../media/image8.emf"/></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accent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4A73C4D-E2FF-BC90-DBF6-09E2EA6F6D72}"/>
              </a:ext>
            </a:extLst>
          </p:cNvPr>
          <p:cNvPicPr>
            <a:picLocks noChangeAspect="1"/>
          </p:cNvPicPr>
          <p:nvPr userDrawn="1"/>
        </p:nvPicPr>
        <p:blipFill>
          <a:blip r:embed="rId2"/>
          <a:stretch>
            <a:fillRect/>
          </a:stretch>
        </p:blipFill>
        <p:spPr>
          <a:xfrm>
            <a:off x="10197670" y="5461000"/>
            <a:ext cx="1816100" cy="1206500"/>
          </a:xfrm>
          <a:prstGeom prst="rect">
            <a:avLst/>
          </a:prstGeom>
        </p:spPr>
      </p:pic>
      <p:pic>
        <p:nvPicPr>
          <p:cNvPr id="5" name="Picture 4">
            <a:extLst>
              <a:ext uri="{FF2B5EF4-FFF2-40B4-BE49-F238E27FC236}">
                <a16:creationId xmlns:a16="http://schemas.microsoft.com/office/drawing/2014/main" id="{6169F764-5DCA-C9B6-5696-0A62DF5AD932}"/>
              </a:ext>
            </a:extLst>
          </p:cNvPr>
          <p:cNvPicPr>
            <a:picLocks noChangeAspect="1"/>
          </p:cNvPicPr>
          <p:nvPr userDrawn="1"/>
        </p:nvPicPr>
        <p:blipFill>
          <a:blip r:embed="rId3"/>
          <a:stretch>
            <a:fillRect/>
          </a:stretch>
        </p:blipFill>
        <p:spPr>
          <a:xfrm>
            <a:off x="165529" y="190499"/>
            <a:ext cx="1816100" cy="1206500"/>
          </a:xfrm>
          <a:prstGeom prst="rect">
            <a:avLst/>
          </a:prstGeom>
        </p:spPr>
      </p:pic>
      <p:sp>
        <p:nvSpPr>
          <p:cNvPr id="162" name="Text Placeholder 49"/>
          <p:cNvSpPr/>
          <p:nvPr/>
        </p:nvSpPr>
        <p:spPr>
          <a:xfrm>
            <a:off x="3554946" y="4955133"/>
            <a:ext cx="2120057"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spAutoFit/>
          </a:bodyPr>
          <a:lstStyle>
            <a:lvl1pPr algn="ctr">
              <a:defRPr sz="1400">
                <a:solidFill>
                  <a:schemeClr val="accent3">
                    <a:hueOff val="-3600000"/>
                    <a:lumOff val="3392"/>
                  </a:schemeClr>
                </a:solidFill>
              </a:defRPr>
            </a:lvl1pPr>
          </a:lstStyle>
          <a:p>
            <a:r>
              <a:t> </a:t>
            </a:r>
          </a:p>
        </p:txBody>
      </p:sp>
      <p:sp>
        <p:nvSpPr>
          <p:cNvPr id="163" name="Rectangle"/>
          <p:cNvSpPr/>
          <p:nvPr/>
        </p:nvSpPr>
        <p:spPr>
          <a:xfrm>
            <a:off x="165529" y="190499"/>
            <a:ext cx="11848241" cy="6477001"/>
          </a:xfrm>
          <a:prstGeom prst="rect">
            <a:avLst/>
          </a:prstGeom>
          <a:ln>
            <a:solidFill>
              <a:schemeClr val="tx1"/>
            </a:solidFill>
            <a:miter lim="400000"/>
          </a:ln>
        </p:spPr>
        <p:txBody>
          <a:bodyPr tIns="91439" bIns="91439" anchor="ctr"/>
          <a:lstStyle/>
          <a:p>
            <a:pPr algn="ctr">
              <a:lnSpc>
                <a:spcPct val="100000"/>
              </a:lnSpc>
              <a:defRPr sz="2800">
                <a:solidFill>
                  <a:schemeClr val="accent3"/>
                </a:solidFill>
              </a:defRPr>
            </a:pPr>
            <a:endParaRPr/>
          </a:p>
        </p:txBody>
      </p:sp>
      <p:sp>
        <p:nvSpPr>
          <p:cNvPr id="164" name="Presentation subtitle goes here."/>
          <p:cNvSpPr txBox="1">
            <a:spLocks noGrp="1"/>
          </p:cNvSpPr>
          <p:nvPr>
            <p:ph type="body" sz="quarter" idx="21" hasCustomPrompt="1"/>
          </p:nvPr>
        </p:nvSpPr>
        <p:spPr>
          <a:xfrm>
            <a:off x="640800" y="5850000"/>
            <a:ext cx="3818481" cy="630165"/>
          </a:xfrm>
          <a:prstGeom prst="rect">
            <a:avLst/>
          </a:prstGeom>
        </p:spPr>
        <p:txBody>
          <a:bodyPr lIns="0" tIns="0" rIns="0" bIns="0"/>
          <a:lstStyle>
            <a:lvl1pPr>
              <a:lnSpc>
                <a:spcPts val="1000"/>
              </a:lnSpc>
              <a:spcBef>
                <a:spcPts val="0"/>
              </a:spcBef>
              <a:tabLst>
                <a:tab pos="2222500" algn="l"/>
              </a:tabLst>
              <a:defRPr sz="700" spc="-25">
                <a:solidFill>
                  <a:srgbClr val="A32200"/>
                </a:solidFill>
              </a:defRPr>
            </a:lvl1pPr>
          </a:lstStyle>
          <a:p>
            <a:r>
              <a:t>Presentation subtitle goes here.</a:t>
            </a:r>
          </a:p>
        </p:txBody>
      </p:sp>
      <p:sp>
        <p:nvSpPr>
          <p:cNvPr id="166" name="Presentation subtitle goes here."/>
          <p:cNvSpPr txBox="1">
            <a:spLocks noGrp="1"/>
          </p:cNvSpPr>
          <p:nvPr>
            <p:ph type="body" sz="quarter" idx="23" hasCustomPrompt="1"/>
          </p:nvPr>
        </p:nvSpPr>
        <p:spPr>
          <a:xfrm>
            <a:off x="640800" y="4574120"/>
            <a:ext cx="8822225" cy="914427"/>
          </a:xfrm>
          <a:prstGeom prst="rect">
            <a:avLst/>
          </a:prstGeom>
        </p:spPr>
        <p:txBody>
          <a:bodyPr lIns="0" tIns="0" rIns="0" bIns="0"/>
          <a:lstStyle>
            <a:lvl1pPr>
              <a:lnSpc>
                <a:spcPts val="2000"/>
              </a:lnSpc>
              <a:spcBef>
                <a:spcPts val="0"/>
              </a:spcBef>
              <a:tabLst>
                <a:tab pos="2222500" algn="l"/>
              </a:tabLst>
              <a:defRPr sz="2000" spc="-71">
                <a:solidFill>
                  <a:schemeClr val="bg1"/>
                </a:solidFill>
              </a:defRPr>
            </a:lvl1pPr>
          </a:lstStyle>
          <a:p>
            <a:r>
              <a:t>Presentation subtitle goes here.</a:t>
            </a:r>
          </a:p>
        </p:txBody>
      </p:sp>
      <p:sp>
        <p:nvSpPr>
          <p:cNvPr id="10" name="Subtitle 2">
            <a:extLst>
              <a:ext uri="{FF2B5EF4-FFF2-40B4-BE49-F238E27FC236}">
                <a16:creationId xmlns:a16="http://schemas.microsoft.com/office/drawing/2014/main" id="{2F44458A-4D04-C6D0-24DA-103FE0768467}"/>
              </a:ext>
            </a:extLst>
          </p:cNvPr>
          <p:cNvSpPr>
            <a:spLocks noGrp="1"/>
          </p:cNvSpPr>
          <p:nvPr>
            <p:ph type="subTitle" idx="1" hasCustomPrompt="1"/>
          </p:nvPr>
        </p:nvSpPr>
        <p:spPr>
          <a:xfrm>
            <a:off x="644227" y="2845823"/>
            <a:ext cx="8820000" cy="1513235"/>
          </a:xfrm>
          <a:prstGeom prst="rect">
            <a:avLst/>
          </a:prstGeom>
        </p:spPr>
        <p:txBody>
          <a:bodyPr wrap="square" lIns="0" tIns="0" rIns="0" bIns="0" anchor="t" anchorCtr="0">
            <a:noAutofit/>
          </a:bodyPr>
          <a:lstStyle>
            <a:lvl1pPr marL="0" indent="0" algn="l">
              <a:lnSpc>
                <a:spcPts val="5500"/>
              </a:lnSpc>
              <a:spcBef>
                <a:spcPts val="800"/>
              </a:spcBef>
              <a:buNone/>
              <a:defRPr sz="6000" b="1" i="0" spc="-300">
                <a:solidFill>
                  <a:schemeClr val="tx1"/>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Presentation title</a:t>
            </a:r>
          </a:p>
          <a:p>
            <a:r>
              <a:rPr lang="en-US"/>
              <a:t>goes here.</a:t>
            </a:r>
          </a:p>
        </p:txBody>
      </p:sp>
      <p:pic>
        <p:nvPicPr>
          <p:cNvPr id="2" name="Picture 1">
            <a:extLst>
              <a:ext uri="{FF2B5EF4-FFF2-40B4-BE49-F238E27FC236}">
                <a16:creationId xmlns:a16="http://schemas.microsoft.com/office/drawing/2014/main" id="{D3154DDD-3D9A-5E49-4676-55F39F4870EE}"/>
              </a:ext>
            </a:extLst>
          </p:cNvPr>
          <p:cNvPicPr>
            <a:picLocks noChangeAspect="1"/>
          </p:cNvPicPr>
          <p:nvPr userDrawn="1"/>
        </p:nvPicPr>
        <p:blipFill>
          <a:blip r:embed="rId4"/>
          <a:stretch>
            <a:fillRect/>
          </a:stretch>
        </p:blipFill>
        <p:spPr>
          <a:xfrm>
            <a:off x="10121449" y="507429"/>
            <a:ext cx="1496116" cy="748058"/>
          </a:xfrm>
          <a:prstGeom prst="rect">
            <a:avLst/>
          </a:prstGeom>
        </p:spPr>
      </p:pic>
    </p:spTree>
    <p:extLst>
      <p:ext uri="{BB962C8B-B14F-4D97-AF65-F5344CB8AC3E}">
        <p14:creationId xmlns:p14="http://schemas.microsoft.com/office/powerpoint/2010/main" val="810603038"/>
      </p:ext>
    </p:extLst>
  </p:cSld>
  <p:clrMapOvr>
    <a:masterClrMapping/>
  </p:clrMapOvr>
  <p:transition spd="med"/>
  <p:extLst>
    <p:ext uri="{DCECCB84-F9BA-43D5-87BE-67443E8EF086}">
      <p15:sldGuideLst xmlns:p15="http://schemas.microsoft.com/office/powerpoint/2012/main">
        <p15:guide id="1" orient="horz" pos="2160">
          <p15:clr>
            <a:srgbClr val="FBAE40"/>
          </p15:clr>
        </p15:guide>
        <p15:guide id="2" pos="3836">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Comparison">
    <p:bg>
      <p:bgPr>
        <a:solidFill>
          <a:schemeClr val="accent3"/>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EE5D8D0-80F5-51A5-1B07-109FA11D2876}"/>
              </a:ext>
            </a:extLst>
          </p:cNvPr>
          <p:cNvPicPr>
            <a:picLocks noChangeAspect="1"/>
          </p:cNvPicPr>
          <p:nvPr userDrawn="1"/>
        </p:nvPicPr>
        <p:blipFill>
          <a:blip r:embed="rId2"/>
          <a:stretch>
            <a:fillRect/>
          </a:stretch>
        </p:blipFill>
        <p:spPr>
          <a:xfrm>
            <a:off x="0" y="0"/>
            <a:ext cx="7567885" cy="6858000"/>
          </a:xfrm>
          <a:prstGeom prst="rect">
            <a:avLst/>
          </a:prstGeom>
        </p:spPr>
      </p:pic>
      <p:sp>
        <p:nvSpPr>
          <p:cNvPr id="771" name="Slide Number"/>
          <p:cNvSpPr txBox="1">
            <a:spLocks noGrp="1"/>
          </p:cNvSpPr>
          <p:nvPr>
            <p:ph type="sldNum" sz="quarter" idx="2"/>
          </p:nvPr>
        </p:nvSpPr>
        <p:spPr>
          <a:xfrm>
            <a:off x="11574470" y="6480000"/>
            <a:ext cx="157094" cy="153888"/>
          </a:xfrm>
          <a:prstGeom prst="rect">
            <a:avLst/>
          </a:prstGeom>
        </p:spPr>
        <p:txBody>
          <a:bodyPr/>
          <a:lstStyle>
            <a:lvl1pPr>
              <a:defRPr>
                <a:solidFill>
                  <a:schemeClr val="tx1"/>
                </a:solidFill>
              </a:defRPr>
            </a:lvl1pPr>
          </a:lstStyle>
          <a:p>
            <a:fld id="{86CB4B4D-7CA3-9044-876B-883B54F8677D}" type="slidenum">
              <a:rPr lang="en-MT" smtClean="0"/>
              <a:pPr/>
              <a:t>‹#›</a:t>
            </a:fld>
            <a:endParaRPr lang="en-MT"/>
          </a:p>
        </p:txBody>
      </p:sp>
      <p:sp>
        <p:nvSpPr>
          <p:cNvPr id="2" name="Title 1">
            <a:extLst>
              <a:ext uri="{FF2B5EF4-FFF2-40B4-BE49-F238E27FC236}">
                <a16:creationId xmlns:a16="http://schemas.microsoft.com/office/drawing/2014/main" id="{9D122760-6141-1BBA-A1C0-71FC81DE61D6}"/>
              </a:ext>
            </a:extLst>
          </p:cNvPr>
          <p:cNvSpPr>
            <a:spLocks noGrp="1"/>
          </p:cNvSpPr>
          <p:nvPr>
            <p:ph type="title" hasCustomPrompt="1"/>
          </p:nvPr>
        </p:nvSpPr>
        <p:spPr>
          <a:xfrm>
            <a:off x="359999" y="1674394"/>
            <a:ext cx="5040000" cy="900000"/>
          </a:xfrm>
          <a:prstGeom prst="rect">
            <a:avLst/>
          </a:prstGeom>
        </p:spPr>
        <p:txBody>
          <a:bodyPr/>
          <a:lstStyle>
            <a:lvl1pPr>
              <a:lnSpc>
                <a:spcPts val="3000"/>
              </a:lnSpc>
              <a:spcBef>
                <a:spcPts val="0"/>
              </a:spcBef>
              <a:defRPr sz="3000" spc="-150" baseline="0">
                <a:solidFill>
                  <a:schemeClr val="bg1"/>
                </a:solidFill>
              </a:defRPr>
            </a:lvl1pPr>
          </a:lstStyle>
          <a:p>
            <a:r>
              <a:rPr lang="en-GB"/>
              <a:t>Headline goes here.</a:t>
            </a:r>
            <a:br>
              <a:rPr lang="en-GB"/>
            </a:br>
            <a:r>
              <a:rPr lang="en-GB"/>
              <a:t>Maximum in 2 lines.</a:t>
            </a:r>
            <a:endParaRPr lang="en-RS"/>
          </a:p>
        </p:txBody>
      </p:sp>
      <p:sp>
        <p:nvSpPr>
          <p:cNvPr id="6" name="Text Placeholder 5">
            <a:extLst>
              <a:ext uri="{FF2B5EF4-FFF2-40B4-BE49-F238E27FC236}">
                <a16:creationId xmlns:a16="http://schemas.microsoft.com/office/drawing/2014/main" id="{692E8514-1FD9-1D48-F636-D07CF9B3E97F}"/>
              </a:ext>
            </a:extLst>
          </p:cNvPr>
          <p:cNvSpPr>
            <a:spLocks noGrp="1"/>
          </p:cNvSpPr>
          <p:nvPr>
            <p:ph type="body" sz="quarter" idx="25" hasCustomPrompt="1"/>
          </p:nvPr>
        </p:nvSpPr>
        <p:spPr>
          <a:xfrm>
            <a:off x="6480000" y="1674393"/>
            <a:ext cx="5040000" cy="900000"/>
          </a:xfrm>
          <a:prstGeom prst="rect">
            <a:avLst/>
          </a:prstGeom>
        </p:spPr>
        <p:txBody>
          <a:bodyPr lIns="0" tIns="0" rIns="0" bIns="0"/>
          <a:lstStyle>
            <a:lvl1pPr>
              <a:lnSpc>
                <a:spcPts val="3000"/>
              </a:lnSpc>
              <a:spcBef>
                <a:spcPts val="0"/>
              </a:spcBef>
              <a:defRPr sz="3000" b="1" i="0" spc="-150" baseline="0">
                <a:solidFill>
                  <a:srgbClr val="FFFFFF"/>
                </a:solidFill>
                <a:latin typeface="Arial" panose="020B0604020202020204" pitchFamily="34" charset="0"/>
                <a:cs typeface="Arial" panose="020B0604020202020204" pitchFamily="34" charset="0"/>
              </a:defRPr>
            </a:lvl1pPr>
          </a:lstStyle>
          <a:p>
            <a:pPr lvl="0"/>
            <a:r>
              <a:rPr lang="en-GB"/>
              <a:t>Headline goes here.</a:t>
            </a:r>
          </a:p>
          <a:p>
            <a:pPr lvl="0"/>
            <a:r>
              <a:rPr lang="en-GB"/>
              <a:t>Maximum in 2 lines.</a:t>
            </a:r>
            <a:endParaRPr lang="en-RS"/>
          </a:p>
        </p:txBody>
      </p:sp>
      <p:sp>
        <p:nvSpPr>
          <p:cNvPr id="8" name="Text Placeholder 7">
            <a:extLst>
              <a:ext uri="{FF2B5EF4-FFF2-40B4-BE49-F238E27FC236}">
                <a16:creationId xmlns:a16="http://schemas.microsoft.com/office/drawing/2014/main" id="{39CEBE2D-F2C3-88C0-3F92-6DB010B000A0}"/>
              </a:ext>
            </a:extLst>
          </p:cNvPr>
          <p:cNvSpPr>
            <a:spLocks noGrp="1"/>
          </p:cNvSpPr>
          <p:nvPr>
            <p:ph type="body" sz="quarter" idx="26" hasCustomPrompt="1"/>
          </p:nvPr>
        </p:nvSpPr>
        <p:spPr>
          <a:xfrm>
            <a:off x="6480000" y="2834245"/>
            <a:ext cx="5040000" cy="3240000"/>
          </a:xfrm>
          <a:prstGeom prst="rect">
            <a:avLst/>
          </a:prstGeom>
        </p:spPr>
        <p:txBody>
          <a:bodyPr lIns="0" tIns="0" rIns="0" bIns="0"/>
          <a:lstStyle>
            <a:lvl1pPr marL="230400" indent="-230400">
              <a:buClr>
                <a:schemeClr val="accent1"/>
              </a:buClr>
              <a:buSzPct val="120000"/>
              <a:buFont typeface="Arial" panose="020B0604020202020204" pitchFamily="34" charset="0"/>
              <a:buChar char="•"/>
              <a:defRPr sz="1400">
                <a:solidFill>
                  <a:srgbClr val="FFFFFF"/>
                </a:solidFill>
              </a:defRPr>
            </a:lvl1pPr>
          </a:lstStyle>
          <a:p>
            <a:pPr lvl="0"/>
            <a:r>
              <a:rPr lang="en-GB"/>
              <a:t>Lorem ipsum </a:t>
            </a:r>
            <a:r>
              <a:rPr lang="en-GB" err="1"/>
              <a:t>dolor</a:t>
            </a:r>
            <a:r>
              <a:rPr lang="en-GB"/>
              <a:t> sit </a:t>
            </a:r>
            <a:r>
              <a:rPr lang="en-GB" err="1"/>
              <a:t>amet</a:t>
            </a:r>
            <a:r>
              <a:rPr lang="en-GB"/>
              <a:t>, </a:t>
            </a:r>
            <a:r>
              <a:rPr lang="en-GB" err="1"/>
              <a:t>consectetuer</a:t>
            </a:r>
            <a:r>
              <a:rPr lang="en-GB"/>
              <a:t> </a:t>
            </a:r>
            <a:r>
              <a:rPr lang="en-GB" err="1"/>
              <a:t>adipiscing</a:t>
            </a:r>
            <a:r>
              <a:rPr lang="en-GB"/>
              <a:t> </a:t>
            </a:r>
            <a:r>
              <a:rPr lang="en-GB" err="1"/>
              <a:t>elit</a:t>
            </a:r>
            <a:r>
              <a:rPr lang="en-GB"/>
              <a:t>, </a:t>
            </a:r>
            <a:r>
              <a:rPr lang="en-GB" err="1"/>
              <a:t>sed</a:t>
            </a:r>
            <a:r>
              <a:rPr lang="en-GB"/>
              <a:t> </a:t>
            </a:r>
            <a:r>
              <a:rPr lang="en-GB" err="1"/>
              <a:t>diam</a:t>
            </a:r>
            <a:r>
              <a:rPr lang="en-GB"/>
              <a:t> </a:t>
            </a:r>
            <a:r>
              <a:rPr lang="en-GB" err="1"/>
              <a:t>nonummy</a:t>
            </a:r>
            <a:r>
              <a:rPr lang="en-GB"/>
              <a:t> </a:t>
            </a:r>
            <a:r>
              <a:rPr lang="en-GB" err="1"/>
              <a:t>nibh</a:t>
            </a:r>
            <a:r>
              <a:rPr lang="en-GB"/>
              <a:t> </a:t>
            </a:r>
            <a:r>
              <a:rPr lang="en-GB" err="1"/>
              <a:t>euismod</a:t>
            </a:r>
            <a:r>
              <a:rPr lang="en-GB"/>
              <a:t> </a:t>
            </a:r>
            <a:r>
              <a:rPr lang="en-GB" err="1"/>
              <a:t>tincidunt</a:t>
            </a:r>
            <a:r>
              <a:rPr lang="en-GB"/>
              <a:t> </a:t>
            </a:r>
            <a:r>
              <a:rPr lang="en-GB" err="1"/>
              <a:t>ut</a:t>
            </a:r>
            <a:r>
              <a:rPr lang="en-GB"/>
              <a:t> </a:t>
            </a:r>
            <a:r>
              <a:rPr lang="en-GB" err="1"/>
              <a:t>laoreet</a:t>
            </a:r>
            <a:r>
              <a:rPr lang="en-GB"/>
              <a:t> dolore magna </a:t>
            </a:r>
            <a:r>
              <a:rPr lang="en-GB" err="1"/>
              <a:t>aliquam</a:t>
            </a:r>
            <a:r>
              <a:rPr lang="en-GB"/>
              <a:t> </a:t>
            </a:r>
            <a:r>
              <a:rPr lang="en-GB" err="1"/>
              <a:t>erat</a:t>
            </a:r>
            <a:r>
              <a:rPr lang="en-GB"/>
              <a:t> </a:t>
            </a:r>
            <a:r>
              <a:rPr lang="en-GB" err="1"/>
              <a:t>volutpat</a:t>
            </a:r>
            <a:r>
              <a:rPr lang="en-GB"/>
              <a:t>.</a:t>
            </a:r>
          </a:p>
          <a:p>
            <a:pPr lvl="0"/>
            <a:r>
              <a:rPr lang="en-GB"/>
              <a:t>Lorem ipsum </a:t>
            </a:r>
            <a:r>
              <a:rPr lang="en-GB" err="1"/>
              <a:t>dolor</a:t>
            </a:r>
            <a:r>
              <a:rPr lang="en-GB"/>
              <a:t> sit </a:t>
            </a:r>
            <a:r>
              <a:rPr lang="en-GB" err="1"/>
              <a:t>amet</a:t>
            </a:r>
            <a:r>
              <a:rPr lang="en-GB"/>
              <a:t>, </a:t>
            </a:r>
            <a:r>
              <a:rPr lang="en-GB" err="1"/>
              <a:t>consectetuer</a:t>
            </a:r>
            <a:r>
              <a:rPr lang="en-GB"/>
              <a:t> </a:t>
            </a:r>
            <a:r>
              <a:rPr lang="en-GB" err="1"/>
              <a:t>adipiscing</a:t>
            </a:r>
            <a:r>
              <a:rPr lang="en-GB"/>
              <a:t> </a:t>
            </a:r>
            <a:r>
              <a:rPr lang="en-GB" err="1"/>
              <a:t>elit</a:t>
            </a:r>
            <a:r>
              <a:rPr lang="en-GB"/>
              <a:t>, </a:t>
            </a:r>
            <a:r>
              <a:rPr lang="en-GB" err="1"/>
              <a:t>sed</a:t>
            </a:r>
            <a:r>
              <a:rPr lang="en-GB"/>
              <a:t> </a:t>
            </a:r>
            <a:r>
              <a:rPr lang="en-GB" err="1"/>
              <a:t>diam</a:t>
            </a:r>
            <a:r>
              <a:rPr lang="en-GB"/>
              <a:t> </a:t>
            </a:r>
            <a:r>
              <a:rPr lang="en-GB" err="1"/>
              <a:t>nonummy</a:t>
            </a:r>
            <a:r>
              <a:rPr lang="en-GB"/>
              <a:t> </a:t>
            </a:r>
            <a:r>
              <a:rPr lang="en-GB" err="1"/>
              <a:t>nibh</a:t>
            </a:r>
            <a:r>
              <a:rPr lang="en-GB"/>
              <a:t> </a:t>
            </a:r>
            <a:r>
              <a:rPr lang="en-GB" err="1"/>
              <a:t>euismod</a:t>
            </a:r>
            <a:r>
              <a:rPr lang="en-GB"/>
              <a:t> </a:t>
            </a:r>
            <a:r>
              <a:rPr lang="en-GB" err="1"/>
              <a:t>tincidunt</a:t>
            </a:r>
            <a:r>
              <a:rPr lang="en-GB"/>
              <a:t> </a:t>
            </a:r>
            <a:r>
              <a:rPr lang="en-GB" err="1"/>
              <a:t>ut</a:t>
            </a:r>
            <a:r>
              <a:rPr lang="en-GB"/>
              <a:t> </a:t>
            </a:r>
            <a:r>
              <a:rPr lang="en-GB" err="1"/>
              <a:t>laoreet</a:t>
            </a:r>
            <a:r>
              <a:rPr lang="en-GB"/>
              <a:t> dolore magna </a:t>
            </a:r>
            <a:r>
              <a:rPr lang="en-GB" err="1"/>
              <a:t>aliquam</a:t>
            </a:r>
            <a:r>
              <a:rPr lang="en-GB"/>
              <a:t> </a:t>
            </a:r>
            <a:r>
              <a:rPr lang="en-GB" err="1"/>
              <a:t>erat</a:t>
            </a:r>
            <a:r>
              <a:rPr lang="en-GB"/>
              <a:t> </a:t>
            </a:r>
            <a:r>
              <a:rPr lang="en-GB" err="1"/>
              <a:t>volutpat</a:t>
            </a:r>
            <a:r>
              <a:rPr lang="en-GB"/>
              <a:t>.</a:t>
            </a:r>
          </a:p>
          <a:p>
            <a:pPr lvl="0"/>
            <a:r>
              <a:rPr lang="en-GB"/>
              <a:t>Lorem ipsum </a:t>
            </a:r>
            <a:r>
              <a:rPr lang="en-GB" err="1"/>
              <a:t>dolor</a:t>
            </a:r>
            <a:r>
              <a:rPr lang="en-GB"/>
              <a:t> sit </a:t>
            </a:r>
            <a:r>
              <a:rPr lang="en-GB" err="1"/>
              <a:t>amet</a:t>
            </a:r>
            <a:r>
              <a:rPr lang="en-GB"/>
              <a:t>, </a:t>
            </a:r>
            <a:r>
              <a:rPr lang="en-GB" err="1"/>
              <a:t>consectetuer</a:t>
            </a:r>
            <a:r>
              <a:rPr lang="en-GB"/>
              <a:t> </a:t>
            </a:r>
            <a:r>
              <a:rPr lang="en-GB" err="1"/>
              <a:t>adipiscing</a:t>
            </a:r>
            <a:r>
              <a:rPr lang="en-GB"/>
              <a:t> </a:t>
            </a:r>
            <a:r>
              <a:rPr lang="en-GB" err="1"/>
              <a:t>elit</a:t>
            </a:r>
            <a:r>
              <a:rPr lang="en-GB"/>
              <a:t>, </a:t>
            </a:r>
            <a:r>
              <a:rPr lang="en-GB" err="1"/>
              <a:t>sed</a:t>
            </a:r>
            <a:r>
              <a:rPr lang="en-GB"/>
              <a:t> </a:t>
            </a:r>
            <a:r>
              <a:rPr lang="en-GB" err="1"/>
              <a:t>diam</a:t>
            </a:r>
            <a:r>
              <a:rPr lang="en-GB"/>
              <a:t> </a:t>
            </a:r>
            <a:r>
              <a:rPr lang="en-GB" err="1"/>
              <a:t>nonummy</a:t>
            </a:r>
            <a:r>
              <a:rPr lang="en-GB"/>
              <a:t> </a:t>
            </a:r>
            <a:r>
              <a:rPr lang="en-GB" err="1"/>
              <a:t>nibh</a:t>
            </a:r>
            <a:r>
              <a:rPr lang="en-GB"/>
              <a:t> </a:t>
            </a:r>
            <a:r>
              <a:rPr lang="en-GB" err="1"/>
              <a:t>euismod</a:t>
            </a:r>
            <a:r>
              <a:rPr lang="en-GB"/>
              <a:t> </a:t>
            </a:r>
            <a:r>
              <a:rPr lang="en-GB" err="1"/>
              <a:t>tincidunt</a:t>
            </a:r>
            <a:r>
              <a:rPr lang="en-GB"/>
              <a:t> </a:t>
            </a:r>
            <a:r>
              <a:rPr lang="en-GB" err="1"/>
              <a:t>ut</a:t>
            </a:r>
            <a:r>
              <a:rPr lang="en-GB"/>
              <a:t> </a:t>
            </a:r>
            <a:r>
              <a:rPr lang="en-GB" err="1"/>
              <a:t>laoreet</a:t>
            </a:r>
            <a:r>
              <a:rPr lang="en-GB"/>
              <a:t> dolore magna </a:t>
            </a:r>
            <a:r>
              <a:rPr lang="en-GB" err="1"/>
              <a:t>aliquam</a:t>
            </a:r>
            <a:r>
              <a:rPr lang="en-GB"/>
              <a:t> </a:t>
            </a:r>
            <a:r>
              <a:rPr lang="en-GB" err="1"/>
              <a:t>erat</a:t>
            </a:r>
            <a:r>
              <a:rPr lang="en-GB"/>
              <a:t> </a:t>
            </a:r>
            <a:r>
              <a:rPr lang="en-GB" err="1"/>
              <a:t>volutpat</a:t>
            </a:r>
            <a:r>
              <a:rPr lang="en-GB"/>
              <a:t>.</a:t>
            </a:r>
            <a:endParaRPr lang="en-RS"/>
          </a:p>
        </p:txBody>
      </p:sp>
      <p:sp>
        <p:nvSpPr>
          <p:cNvPr id="10" name="Text Placeholder 9">
            <a:extLst>
              <a:ext uri="{FF2B5EF4-FFF2-40B4-BE49-F238E27FC236}">
                <a16:creationId xmlns:a16="http://schemas.microsoft.com/office/drawing/2014/main" id="{81C44C58-2ED7-4D46-7596-BC9E68CD7429}"/>
              </a:ext>
            </a:extLst>
          </p:cNvPr>
          <p:cNvSpPr>
            <a:spLocks noGrp="1"/>
          </p:cNvSpPr>
          <p:nvPr>
            <p:ph type="body" sz="quarter" idx="27" hasCustomPrompt="1"/>
          </p:nvPr>
        </p:nvSpPr>
        <p:spPr>
          <a:xfrm>
            <a:off x="360000" y="2834245"/>
            <a:ext cx="5040000" cy="3240000"/>
          </a:xfrm>
          <a:prstGeom prst="rect">
            <a:avLst/>
          </a:prstGeom>
        </p:spPr>
        <p:txBody>
          <a:bodyPr lIns="0" tIns="0" rIns="0" bIns="0"/>
          <a:lstStyle>
            <a:lvl1pPr marL="230400" indent="-230400">
              <a:buClr>
                <a:schemeClr val="accent1"/>
              </a:buClr>
              <a:buSzPct val="120000"/>
              <a:buFont typeface="Arial" panose="020B0604020202020204" pitchFamily="34" charset="0"/>
              <a:buChar char="•"/>
              <a:defRPr sz="1400">
                <a:solidFill>
                  <a:schemeClr val="bg1"/>
                </a:solidFill>
              </a:defRPr>
            </a:lvl1pPr>
          </a:lstStyle>
          <a:p>
            <a:pPr lvl="0"/>
            <a:r>
              <a:rPr lang="en-GB"/>
              <a:t>Lorem ipsum </a:t>
            </a:r>
            <a:r>
              <a:rPr lang="en-GB" err="1"/>
              <a:t>dolor</a:t>
            </a:r>
            <a:r>
              <a:rPr lang="en-GB"/>
              <a:t> sit </a:t>
            </a:r>
            <a:r>
              <a:rPr lang="en-GB" err="1"/>
              <a:t>amet</a:t>
            </a:r>
            <a:r>
              <a:rPr lang="en-GB"/>
              <a:t>, </a:t>
            </a:r>
            <a:r>
              <a:rPr lang="en-GB" err="1"/>
              <a:t>consectetuer</a:t>
            </a:r>
            <a:r>
              <a:rPr lang="en-GB"/>
              <a:t> </a:t>
            </a:r>
            <a:r>
              <a:rPr lang="en-GB" err="1"/>
              <a:t>adipiscing</a:t>
            </a:r>
            <a:r>
              <a:rPr lang="en-GB"/>
              <a:t> </a:t>
            </a:r>
            <a:r>
              <a:rPr lang="en-GB" err="1"/>
              <a:t>elit</a:t>
            </a:r>
            <a:r>
              <a:rPr lang="en-GB"/>
              <a:t>, </a:t>
            </a:r>
            <a:r>
              <a:rPr lang="en-GB" err="1"/>
              <a:t>sed</a:t>
            </a:r>
            <a:r>
              <a:rPr lang="en-GB"/>
              <a:t> </a:t>
            </a:r>
            <a:r>
              <a:rPr lang="en-GB" err="1"/>
              <a:t>diam</a:t>
            </a:r>
            <a:r>
              <a:rPr lang="en-GB"/>
              <a:t> </a:t>
            </a:r>
            <a:r>
              <a:rPr lang="en-GB" err="1"/>
              <a:t>nonummy</a:t>
            </a:r>
            <a:r>
              <a:rPr lang="en-GB"/>
              <a:t> </a:t>
            </a:r>
            <a:r>
              <a:rPr lang="en-GB" err="1"/>
              <a:t>nibh</a:t>
            </a:r>
            <a:r>
              <a:rPr lang="en-GB"/>
              <a:t> </a:t>
            </a:r>
            <a:r>
              <a:rPr lang="en-GB" err="1"/>
              <a:t>euismod</a:t>
            </a:r>
            <a:r>
              <a:rPr lang="en-GB"/>
              <a:t> </a:t>
            </a:r>
            <a:r>
              <a:rPr lang="en-GB" err="1"/>
              <a:t>tincidunt</a:t>
            </a:r>
            <a:r>
              <a:rPr lang="en-GB"/>
              <a:t> </a:t>
            </a:r>
            <a:r>
              <a:rPr lang="en-GB" err="1"/>
              <a:t>ut</a:t>
            </a:r>
            <a:r>
              <a:rPr lang="en-GB"/>
              <a:t> </a:t>
            </a:r>
            <a:r>
              <a:rPr lang="en-GB" err="1"/>
              <a:t>laoreet</a:t>
            </a:r>
            <a:r>
              <a:rPr lang="en-GB"/>
              <a:t> dolore magna </a:t>
            </a:r>
            <a:r>
              <a:rPr lang="en-GB" err="1"/>
              <a:t>aliquam</a:t>
            </a:r>
            <a:r>
              <a:rPr lang="en-GB"/>
              <a:t> </a:t>
            </a:r>
            <a:r>
              <a:rPr lang="en-GB" err="1"/>
              <a:t>erat</a:t>
            </a:r>
            <a:r>
              <a:rPr lang="en-GB"/>
              <a:t> </a:t>
            </a:r>
            <a:r>
              <a:rPr lang="en-GB" err="1"/>
              <a:t>volutpat</a:t>
            </a:r>
            <a:r>
              <a:rPr lang="en-GB"/>
              <a:t>.</a:t>
            </a:r>
          </a:p>
          <a:p>
            <a:pPr lvl="0"/>
            <a:r>
              <a:rPr lang="en-GB"/>
              <a:t>Lorem ipsum </a:t>
            </a:r>
            <a:r>
              <a:rPr lang="en-GB" err="1"/>
              <a:t>dolor</a:t>
            </a:r>
            <a:r>
              <a:rPr lang="en-GB"/>
              <a:t> sit </a:t>
            </a:r>
            <a:r>
              <a:rPr lang="en-GB" err="1"/>
              <a:t>amet</a:t>
            </a:r>
            <a:r>
              <a:rPr lang="en-GB"/>
              <a:t>, </a:t>
            </a:r>
            <a:r>
              <a:rPr lang="en-GB" err="1"/>
              <a:t>consectetuer</a:t>
            </a:r>
            <a:r>
              <a:rPr lang="en-GB"/>
              <a:t> </a:t>
            </a:r>
            <a:r>
              <a:rPr lang="en-GB" err="1"/>
              <a:t>adipiscing</a:t>
            </a:r>
            <a:r>
              <a:rPr lang="en-GB"/>
              <a:t> </a:t>
            </a:r>
            <a:r>
              <a:rPr lang="en-GB" err="1"/>
              <a:t>elit</a:t>
            </a:r>
            <a:r>
              <a:rPr lang="en-GB"/>
              <a:t>, </a:t>
            </a:r>
            <a:r>
              <a:rPr lang="en-GB" err="1"/>
              <a:t>sed</a:t>
            </a:r>
            <a:r>
              <a:rPr lang="en-GB"/>
              <a:t> </a:t>
            </a:r>
            <a:r>
              <a:rPr lang="en-GB" err="1"/>
              <a:t>diam</a:t>
            </a:r>
            <a:r>
              <a:rPr lang="en-GB"/>
              <a:t> </a:t>
            </a:r>
            <a:r>
              <a:rPr lang="en-GB" err="1"/>
              <a:t>nonummy</a:t>
            </a:r>
            <a:r>
              <a:rPr lang="en-GB"/>
              <a:t> </a:t>
            </a:r>
            <a:r>
              <a:rPr lang="en-GB" err="1"/>
              <a:t>nibh</a:t>
            </a:r>
            <a:r>
              <a:rPr lang="en-GB"/>
              <a:t> </a:t>
            </a:r>
            <a:r>
              <a:rPr lang="en-GB" err="1"/>
              <a:t>euismod</a:t>
            </a:r>
            <a:r>
              <a:rPr lang="en-GB"/>
              <a:t> </a:t>
            </a:r>
            <a:r>
              <a:rPr lang="en-GB" err="1"/>
              <a:t>tincidunt</a:t>
            </a:r>
            <a:r>
              <a:rPr lang="en-GB"/>
              <a:t> </a:t>
            </a:r>
            <a:r>
              <a:rPr lang="en-GB" err="1"/>
              <a:t>ut</a:t>
            </a:r>
            <a:r>
              <a:rPr lang="en-GB"/>
              <a:t> </a:t>
            </a:r>
            <a:r>
              <a:rPr lang="en-GB" err="1"/>
              <a:t>laoreet</a:t>
            </a:r>
            <a:r>
              <a:rPr lang="en-GB"/>
              <a:t> dolore magna </a:t>
            </a:r>
            <a:r>
              <a:rPr lang="en-GB" err="1"/>
              <a:t>aliquam</a:t>
            </a:r>
            <a:r>
              <a:rPr lang="en-GB"/>
              <a:t> </a:t>
            </a:r>
            <a:r>
              <a:rPr lang="en-GB" err="1"/>
              <a:t>erat</a:t>
            </a:r>
            <a:r>
              <a:rPr lang="en-GB"/>
              <a:t> </a:t>
            </a:r>
            <a:r>
              <a:rPr lang="en-GB" err="1"/>
              <a:t>volutpat</a:t>
            </a:r>
            <a:r>
              <a:rPr lang="en-GB"/>
              <a:t>.</a:t>
            </a:r>
          </a:p>
          <a:p>
            <a:pPr lvl="0"/>
            <a:r>
              <a:rPr lang="en-GB"/>
              <a:t>Lorem ipsum </a:t>
            </a:r>
            <a:r>
              <a:rPr lang="en-GB" err="1"/>
              <a:t>dolor</a:t>
            </a:r>
            <a:r>
              <a:rPr lang="en-GB"/>
              <a:t> sit </a:t>
            </a:r>
            <a:r>
              <a:rPr lang="en-GB" err="1"/>
              <a:t>amet</a:t>
            </a:r>
            <a:r>
              <a:rPr lang="en-GB"/>
              <a:t>, </a:t>
            </a:r>
            <a:r>
              <a:rPr lang="en-GB" err="1"/>
              <a:t>consectetuer</a:t>
            </a:r>
            <a:r>
              <a:rPr lang="en-GB"/>
              <a:t> </a:t>
            </a:r>
            <a:r>
              <a:rPr lang="en-GB" err="1"/>
              <a:t>adipiscing</a:t>
            </a:r>
            <a:r>
              <a:rPr lang="en-GB"/>
              <a:t> </a:t>
            </a:r>
            <a:r>
              <a:rPr lang="en-GB" err="1"/>
              <a:t>elit</a:t>
            </a:r>
            <a:r>
              <a:rPr lang="en-GB"/>
              <a:t>, </a:t>
            </a:r>
            <a:r>
              <a:rPr lang="en-GB" err="1"/>
              <a:t>sed</a:t>
            </a:r>
            <a:r>
              <a:rPr lang="en-GB"/>
              <a:t> </a:t>
            </a:r>
            <a:r>
              <a:rPr lang="en-GB" err="1"/>
              <a:t>diam</a:t>
            </a:r>
            <a:r>
              <a:rPr lang="en-GB"/>
              <a:t> </a:t>
            </a:r>
            <a:r>
              <a:rPr lang="en-GB" err="1"/>
              <a:t>nonummy</a:t>
            </a:r>
            <a:r>
              <a:rPr lang="en-GB"/>
              <a:t> </a:t>
            </a:r>
            <a:r>
              <a:rPr lang="en-GB" err="1"/>
              <a:t>nibh</a:t>
            </a:r>
            <a:r>
              <a:rPr lang="en-GB"/>
              <a:t> </a:t>
            </a:r>
            <a:r>
              <a:rPr lang="en-GB" err="1"/>
              <a:t>euismod</a:t>
            </a:r>
            <a:r>
              <a:rPr lang="en-GB"/>
              <a:t> </a:t>
            </a:r>
            <a:r>
              <a:rPr lang="en-GB" err="1"/>
              <a:t>tincidunt</a:t>
            </a:r>
            <a:r>
              <a:rPr lang="en-GB"/>
              <a:t> </a:t>
            </a:r>
            <a:r>
              <a:rPr lang="en-GB" err="1"/>
              <a:t>ut</a:t>
            </a:r>
            <a:r>
              <a:rPr lang="en-GB"/>
              <a:t> </a:t>
            </a:r>
            <a:r>
              <a:rPr lang="en-GB" err="1"/>
              <a:t>laoreet</a:t>
            </a:r>
            <a:r>
              <a:rPr lang="en-GB"/>
              <a:t> dolore magna </a:t>
            </a:r>
            <a:r>
              <a:rPr lang="en-GB" err="1"/>
              <a:t>aliquam</a:t>
            </a:r>
            <a:r>
              <a:rPr lang="en-GB"/>
              <a:t> </a:t>
            </a:r>
            <a:r>
              <a:rPr lang="en-GB" err="1"/>
              <a:t>erat</a:t>
            </a:r>
            <a:r>
              <a:rPr lang="en-GB"/>
              <a:t> </a:t>
            </a:r>
            <a:r>
              <a:rPr lang="en-GB" err="1"/>
              <a:t>volutpat</a:t>
            </a:r>
            <a:r>
              <a:rPr lang="en-GB"/>
              <a:t>.</a:t>
            </a:r>
            <a:endParaRPr lang="en-RS"/>
          </a:p>
        </p:txBody>
      </p:sp>
      <p:sp>
        <p:nvSpPr>
          <p:cNvPr id="4" name="Rectangle 26">
            <a:extLst>
              <a:ext uri="{FF2B5EF4-FFF2-40B4-BE49-F238E27FC236}">
                <a16:creationId xmlns:a16="http://schemas.microsoft.com/office/drawing/2014/main" id="{AC0B41AC-E660-039B-D957-02D6B6044830}"/>
              </a:ext>
            </a:extLst>
          </p:cNvPr>
          <p:cNvSpPr/>
          <p:nvPr userDrawn="1"/>
        </p:nvSpPr>
        <p:spPr>
          <a:xfrm>
            <a:off x="500" y="6761480"/>
            <a:ext cx="12178800" cy="96520"/>
          </a:xfrm>
          <a:prstGeom prst="rect">
            <a:avLst/>
          </a:prstGeom>
          <a:solidFill>
            <a:schemeClr val="accent1"/>
          </a:solidFill>
          <a:ln w="12700">
            <a:miter lim="400000"/>
          </a:ln>
        </p:spPr>
        <p:txBody>
          <a:bodyPr tIns="91439" bIns="91439" anchor="ctr"/>
          <a:lstStyle/>
          <a:p>
            <a:pPr algn="ctr">
              <a:lnSpc>
                <a:spcPct val="100000"/>
              </a:lnSpc>
              <a:defRPr sz="2800">
                <a:solidFill>
                  <a:schemeClr val="accent3">
                    <a:hueOff val="-3600000"/>
                    <a:lumOff val="3392"/>
                  </a:schemeClr>
                </a:solidFill>
              </a:defRPr>
            </a:pPr>
            <a:endParaRPr/>
          </a:p>
        </p:txBody>
      </p:sp>
      <p:pic>
        <p:nvPicPr>
          <p:cNvPr id="3" name="Picture 2">
            <a:extLst>
              <a:ext uri="{FF2B5EF4-FFF2-40B4-BE49-F238E27FC236}">
                <a16:creationId xmlns:a16="http://schemas.microsoft.com/office/drawing/2014/main" id="{970FB612-69BE-4BC2-2F09-D99BA96EC833}"/>
              </a:ext>
            </a:extLst>
          </p:cNvPr>
          <p:cNvPicPr>
            <a:picLocks noChangeAspect="1"/>
          </p:cNvPicPr>
          <p:nvPr userDrawn="1"/>
        </p:nvPicPr>
        <p:blipFill>
          <a:blip r:embed="rId3"/>
          <a:stretch>
            <a:fillRect/>
          </a:stretch>
        </p:blipFill>
        <p:spPr>
          <a:xfrm>
            <a:off x="10897966" y="362285"/>
            <a:ext cx="835200" cy="417600"/>
          </a:xfrm>
          <a:prstGeom prst="rect">
            <a:avLst/>
          </a:prstGeom>
        </p:spPr>
      </p:pic>
    </p:spTree>
    <p:extLst>
      <p:ext uri="{BB962C8B-B14F-4D97-AF65-F5344CB8AC3E}">
        <p14:creationId xmlns:p14="http://schemas.microsoft.com/office/powerpoint/2010/main" val="3996435217"/>
      </p:ext>
    </p:extLst>
  </p:cSld>
  <p:clrMapOvr>
    <a:masterClrMapping/>
  </p:clrMapOvr>
  <p:transition spd="med"/>
  <p:extLst>
    <p:ext uri="{DCECCB84-F9BA-43D5-87BE-67443E8EF086}">
      <p15:sldGuideLst xmlns:p15="http://schemas.microsoft.com/office/powerpoint/2012/main">
        <p15:guide id="1" orient="horz" pos="2160">
          <p15:clr>
            <a:srgbClr val="FBAE40"/>
          </p15:clr>
        </p15:guide>
        <p15:guide id="2" pos="3836">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Quote Slide">
    <p:bg>
      <p:bgPr>
        <a:solidFill>
          <a:schemeClr val="accent2"/>
        </a:solidFill>
        <a:effectLst/>
      </p:bgPr>
    </p:bg>
    <p:spTree>
      <p:nvGrpSpPr>
        <p:cNvPr id="1" name=""/>
        <p:cNvGrpSpPr/>
        <p:nvPr/>
      </p:nvGrpSpPr>
      <p:grpSpPr>
        <a:xfrm>
          <a:off x="0" y="0"/>
          <a:ext cx="0" cy="0"/>
          <a:chOff x="0" y="0"/>
          <a:chExt cx="0" cy="0"/>
        </a:xfrm>
      </p:grpSpPr>
      <p:sp>
        <p:nvSpPr>
          <p:cNvPr id="824" name="Text Placeholder 49"/>
          <p:cNvSpPr/>
          <p:nvPr/>
        </p:nvSpPr>
        <p:spPr>
          <a:xfrm>
            <a:off x="3554946" y="4955133"/>
            <a:ext cx="2120057"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spAutoFit/>
          </a:bodyPr>
          <a:lstStyle>
            <a:lvl1pPr algn="ctr">
              <a:defRPr sz="1400">
                <a:solidFill>
                  <a:schemeClr val="accent3">
                    <a:hueOff val="-3600000"/>
                    <a:lumOff val="3392"/>
                  </a:schemeClr>
                </a:solidFill>
              </a:defRPr>
            </a:lvl1pPr>
          </a:lstStyle>
          <a:p>
            <a:r>
              <a:t> </a:t>
            </a:r>
          </a:p>
        </p:txBody>
      </p:sp>
      <p:sp>
        <p:nvSpPr>
          <p:cNvPr id="827" name="“"/>
          <p:cNvSpPr txBox="1"/>
          <p:nvPr/>
        </p:nvSpPr>
        <p:spPr>
          <a:xfrm>
            <a:off x="1343734" y="2179914"/>
            <a:ext cx="239177" cy="32742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a:lnSpc>
                <a:spcPts val="3800"/>
              </a:lnSpc>
              <a:tabLst>
                <a:tab pos="2222500" algn="l"/>
              </a:tabLst>
              <a:defRPr sz="3800" spc="-173">
                <a:solidFill>
                  <a:schemeClr val="accent3">
                    <a:hueOff val="-3600000"/>
                    <a:lumOff val="3392"/>
                  </a:schemeClr>
                </a:solidFill>
              </a:defRPr>
            </a:lvl1pPr>
          </a:lstStyle>
          <a:p>
            <a:r>
              <a:rPr>
                <a:solidFill>
                  <a:schemeClr val="tx1"/>
                </a:solidFill>
              </a:rPr>
              <a:t>“</a:t>
            </a:r>
          </a:p>
        </p:txBody>
      </p:sp>
      <p:sp>
        <p:nvSpPr>
          <p:cNvPr id="828" name="Rectangle"/>
          <p:cNvSpPr/>
          <p:nvPr/>
        </p:nvSpPr>
        <p:spPr>
          <a:xfrm>
            <a:off x="165529" y="190499"/>
            <a:ext cx="11848241" cy="6477001"/>
          </a:xfrm>
          <a:prstGeom prst="rect">
            <a:avLst/>
          </a:prstGeom>
          <a:ln>
            <a:solidFill>
              <a:schemeClr val="tx1"/>
            </a:solidFill>
            <a:miter lim="400000"/>
          </a:ln>
        </p:spPr>
        <p:txBody>
          <a:bodyPr tIns="91439" bIns="91439" anchor="ctr"/>
          <a:lstStyle/>
          <a:p>
            <a:pPr algn="ctr">
              <a:lnSpc>
                <a:spcPct val="100000"/>
              </a:lnSpc>
              <a:defRPr sz="2800">
                <a:solidFill>
                  <a:schemeClr val="accent3"/>
                </a:solidFill>
              </a:defRPr>
            </a:pPr>
            <a:endParaRPr/>
          </a:p>
        </p:txBody>
      </p:sp>
      <p:sp>
        <p:nvSpPr>
          <p:cNvPr id="831" name="Square"/>
          <p:cNvSpPr/>
          <p:nvPr userDrawn="1"/>
        </p:nvSpPr>
        <p:spPr>
          <a:xfrm rot="10800000" flipH="1">
            <a:off x="9366432" y="5569929"/>
            <a:ext cx="505472" cy="505473"/>
          </a:xfrm>
          <a:prstGeom prst="rect">
            <a:avLst/>
          </a:prstGeom>
          <a:solidFill>
            <a:srgbClr val="0BA2B3"/>
          </a:solidFill>
          <a:ln w="12700">
            <a:miter lim="400000"/>
          </a:ln>
        </p:spPr>
        <p:txBody>
          <a:bodyPr tIns="91439" bIns="91439" anchor="ctr"/>
          <a:lstStyle/>
          <a:p>
            <a:pPr algn="ctr">
              <a:lnSpc>
                <a:spcPct val="100000"/>
              </a:lnSpc>
              <a:defRPr sz="2800">
                <a:solidFill>
                  <a:schemeClr val="accent3">
                    <a:hueOff val="-3600000"/>
                    <a:lumOff val="3392"/>
                  </a:schemeClr>
                </a:solidFill>
              </a:defRPr>
            </a:pPr>
            <a:endParaRPr/>
          </a:p>
        </p:txBody>
      </p:sp>
      <p:sp>
        <p:nvSpPr>
          <p:cNvPr id="7" name="Title 6">
            <a:extLst>
              <a:ext uri="{FF2B5EF4-FFF2-40B4-BE49-F238E27FC236}">
                <a16:creationId xmlns:a16="http://schemas.microsoft.com/office/drawing/2014/main" id="{988AE7EF-64E9-48B7-4CF2-BE88B7C09CA6}"/>
              </a:ext>
            </a:extLst>
          </p:cNvPr>
          <p:cNvSpPr>
            <a:spLocks noGrp="1"/>
          </p:cNvSpPr>
          <p:nvPr>
            <p:ph type="title" hasCustomPrompt="1"/>
          </p:nvPr>
        </p:nvSpPr>
        <p:spPr>
          <a:xfrm>
            <a:off x="1591200" y="2187168"/>
            <a:ext cx="8405525" cy="1977391"/>
          </a:xfrm>
          <a:prstGeom prst="rect">
            <a:avLst/>
          </a:prstGeom>
        </p:spPr>
        <p:txBody>
          <a:bodyPr/>
          <a:lstStyle>
            <a:lvl1pPr>
              <a:lnSpc>
                <a:spcPts val="3800"/>
              </a:lnSpc>
              <a:spcBef>
                <a:spcPts val="0"/>
              </a:spcBef>
              <a:defRPr sz="3800" spc="-170" baseline="0">
                <a:solidFill>
                  <a:srgbClr val="FFFFFF"/>
                </a:solidFill>
              </a:defRPr>
            </a:lvl1pPr>
          </a:lstStyle>
          <a:p>
            <a:r>
              <a:rPr lang="en-GB" err="1"/>
              <a:t>Neceptatio</a:t>
            </a:r>
            <a:r>
              <a:rPr lang="en-GB"/>
              <a:t> </a:t>
            </a:r>
            <a:r>
              <a:rPr lang="en-GB" err="1"/>
              <a:t>odis</a:t>
            </a:r>
            <a:r>
              <a:rPr lang="en-GB"/>
              <a:t> non cum que </a:t>
            </a:r>
            <a:r>
              <a:rPr lang="en-GB" err="1"/>
              <a:t>molum</a:t>
            </a:r>
            <a:r>
              <a:rPr lang="en-GB"/>
              <a:t> qui </a:t>
            </a:r>
            <a:r>
              <a:rPr lang="en-GB" err="1"/>
              <a:t>berum</a:t>
            </a:r>
            <a:r>
              <a:rPr lang="en-GB"/>
              <a:t> re </a:t>
            </a:r>
            <a:r>
              <a:rPr lang="en-GB" err="1"/>
              <a:t>ea</a:t>
            </a:r>
            <a:r>
              <a:rPr lang="en-GB"/>
              <a:t> </a:t>
            </a:r>
            <a:r>
              <a:rPr lang="en-GB" err="1"/>
              <a:t>adi</a:t>
            </a:r>
            <a:r>
              <a:rPr lang="en-GB"/>
              <a:t> </a:t>
            </a:r>
            <a:r>
              <a:rPr lang="en-GB" err="1"/>
              <a:t>dest</a:t>
            </a:r>
            <a:r>
              <a:rPr lang="en-GB"/>
              <a:t> </a:t>
            </a:r>
            <a:r>
              <a:rPr lang="en-GB" err="1"/>
              <a:t>asimus</a:t>
            </a:r>
            <a:r>
              <a:rPr lang="en-GB"/>
              <a:t> </a:t>
            </a:r>
            <a:r>
              <a:rPr lang="en-GB" err="1"/>
              <a:t>modit</a:t>
            </a:r>
            <a:r>
              <a:rPr lang="en-GB"/>
              <a:t> </a:t>
            </a:r>
            <a:r>
              <a:rPr lang="en-GB" err="1"/>
              <a:t>iumet</a:t>
            </a:r>
            <a:r>
              <a:rPr lang="en-GB"/>
              <a:t> </a:t>
            </a:r>
            <a:r>
              <a:rPr lang="en-GB" err="1"/>
              <a:t>optate</a:t>
            </a:r>
            <a:r>
              <a:rPr lang="en-GB"/>
              <a:t> </a:t>
            </a:r>
            <a:r>
              <a:rPr lang="en-GB" err="1"/>
              <a:t>vernam</a:t>
            </a:r>
            <a:r>
              <a:rPr lang="en-GB"/>
              <a:t> as qui </a:t>
            </a:r>
            <a:r>
              <a:rPr lang="en-GB" err="1"/>
              <a:t>officabores</a:t>
            </a:r>
            <a:r>
              <a:rPr lang="en-GB"/>
              <a:t> </a:t>
            </a:r>
            <a:r>
              <a:rPr lang="en-GB" err="1"/>
              <a:t>asi</a:t>
            </a:r>
            <a:r>
              <a:rPr lang="en-GB"/>
              <a:t> od </a:t>
            </a:r>
            <a:r>
              <a:rPr lang="en-GB" err="1"/>
              <a:t>quam</a:t>
            </a:r>
            <a:r>
              <a:rPr lang="en-GB"/>
              <a:t> ex.”</a:t>
            </a:r>
            <a:endParaRPr lang="en-RS"/>
          </a:p>
        </p:txBody>
      </p:sp>
      <p:sp>
        <p:nvSpPr>
          <p:cNvPr id="4" name="Text Placeholder 3">
            <a:extLst>
              <a:ext uri="{FF2B5EF4-FFF2-40B4-BE49-F238E27FC236}">
                <a16:creationId xmlns:a16="http://schemas.microsoft.com/office/drawing/2014/main" id="{0C98FABA-03E9-FFE1-F488-077364696FEB}"/>
              </a:ext>
            </a:extLst>
          </p:cNvPr>
          <p:cNvSpPr>
            <a:spLocks noGrp="1"/>
          </p:cNvSpPr>
          <p:nvPr>
            <p:ph type="body" sz="quarter" idx="21"/>
          </p:nvPr>
        </p:nvSpPr>
        <p:spPr>
          <a:xfrm>
            <a:off x="1591200" y="4421963"/>
            <a:ext cx="7025229" cy="835517"/>
          </a:xfrm>
          <a:prstGeom prst="rect">
            <a:avLst/>
          </a:prstGeom>
        </p:spPr>
        <p:txBody>
          <a:bodyPr lIns="0" tIns="0" rIns="0" bIns="0">
            <a:noAutofit/>
          </a:bodyPr>
          <a:lstStyle>
            <a:lvl1pPr>
              <a:spcBef>
                <a:spcPts val="0"/>
              </a:spcBef>
              <a:defRPr sz="1600" b="1">
                <a:solidFill>
                  <a:schemeClr val="tx1"/>
                </a:solidFill>
              </a:defRPr>
            </a:lvl1pPr>
            <a:lvl2pPr marL="0" indent="0">
              <a:spcBef>
                <a:spcPts val="0"/>
              </a:spcBef>
              <a:buNone/>
              <a:defRPr sz="1600" b="1">
                <a:solidFill>
                  <a:schemeClr val="tx2"/>
                </a:solidFill>
              </a:defRPr>
            </a:lvl2pPr>
            <a:lvl3pPr marL="0" indent="0">
              <a:spcBef>
                <a:spcPts val="0"/>
              </a:spcBef>
              <a:buNone/>
              <a:defRPr sz="1600">
                <a:solidFill>
                  <a:schemeClr val="tx2"/>
                </a:solidFill>
              </a:defRPr>
            </a:lvl3pPr>
          </a:lstStyle>
          <a:p>
            <a:pPr lvl="0"/>
            <a:r>
              <a:rPr lang="en-US"/>
              <a:t>Click to edit Master text styles</a:t>
            </a:r>
          </a:p>
          <a:p>
            <a:pPr lvl="1"/>
            <a:r>
              <a:rPr lang="en-US"/>
              <a:t>Second level</a:t>
            </a:r>
          </a:p>
          <a:p>
            <a:pPr lvl="2"/>
            <a:r>
              <a:rPr lang="en-US"/>
              <a:t>Third level</a:t>
            </a:r>
          </a:p>
        </p:txBody>
      </p:sp>
      <p:pic>
        <p:nvPicPr>
          <p:cNvPr id="3" name="Picture 2">
            <a:extLst>
              <a:ext uri="{FF2B5EF4-FFF2-40B4-BE49-F238E27FC236}">
                <a16:creationId xmlns:a16="http://schemas.microsoft.com/office/drawing/2014/main" id="{351FC9C7-5636-7C28-B31A-915D1D97FE4F}"/>
              </a:ext>
            </a:extLst>
          </p:cNvPr>
          <p:cNvPicPr>
            <a:picLocks noChangeAspect="1"/>
          </p:cNvPicPr>
          <p:nvPr userDrawn="1"/>
        </p:nvPicPr>
        <p:blipFill>
          <a:blip r:embed="rId2"/>
          <a:stretch>
            <a:fillRect/>
          </a:stretch>
        </p:blipFill>
        <p:spPr>
          <a:xfrm>
            <a:off x="9374886" y="5067046"/>
            <a:ext cx="2006600" cy="1003300"/>
          </a:xfrm>
          <a:prstGeom prst="rect">
            <a:avLst/>
          </a:prstGeom>
        </p:spPr>
      </p:pic>
      <p:pic>
        <p:nvPicPr>
          <p:cNvPr id="2" name="Picture 1">
            <a:extLst>
              <a:ext uri="{FF2B5EF4-FFF2-40B4-BE49-F238E27FC236}">
                <a16:creationId xmlns:a16="http://schemas.microsoft.com/office/drawing/2014/main" id="{56FA4E22-A36B-3DE6-7D3E-A1F49569E89C}"/>
              </a:ext>
            </a:extLst>
          </p:cNvPr>
          <p:cNvPicPr>
            <a:picLocks noChangeAspect="1"/>
          </p:cNvPicPr>
          <p:nvPr userDrawn="1"/>
        </p:nvPicPr>
        <p:blipFill>
          <a:blip r:embed="rId3"/>
          <a:stretch>
            <a:fillRect/>
          </a:stretch>
        </p:blipFill>
        <p:spPr>
          <a:xfrm>
            <a:off x="10897966" y="362285"/>
            <a:ext cx="835200" cy="417600"/>
          </a:xfrm>
          <a:prstGeom prst="rect">
            <a:avLst/>
          </a:prstGeom>
        </p:spPr>
      </p:pic>
    </p:spTree>
    <p:extLst>
      <p:ext uri="{BB962C8B-B14F-4D97-AF65-F5344CB8AC3E}">
        <p14:creationId xmlns:p14="http://schemas.microsoft.com/office/powerpoint/2010/main" val="84634750"/>
      </p:ext>
    </p:extLst>
  </p:cSld>
  <p:clrMapOvr>
    <a:masterClrMapping/>
  </p:clrMapOvr>
  <p:transition spd="med"/>
  <p:extLst>
    <p:ext uri="{DCECCB84-F9BA-43D5-87BE-67443E8EF086}">
      <p15:sldGuideLst xmlns:p15="http://schemas.microsoft.com/office/powerpoint/2012/main">
        <p15:guide id="1" orient="horz" pos="2160">
          <p15:clr>
            <a:srgbClr val="FBAE40"/>
          </p15:clr>
        </p15:guide>
        <p15:guide id="2" pos="3836">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with photo">
    <p:spTree>
      <p:nvGrpSpPr>
        <p:cNvPr id="1" name=""/>
        <p:cNvGrpSpPr/>
        <p:nvPr/>
      </p:nvGrpSpPr>
      <p:grpSpPr>
        <a:xfrm>
          <a:off x="0" y="0"/>
          <a:ext cx="0" cy="0"/>
          <a:chOff x="0" y="0"/>
          <a:chExt cx="0" cy="0"/>
        </a:xfrm>
      </p:grpSpPr>
      <p:sp>
        <p:nvSpPr>
          <p:cNvPr id="4" name="Picture Placeholder 13">
            <a:extLst>
              <a:ext uri="{FF2B5EF4-FFF2-40B4-BE49-F238E27FC236}">
                <a16:creationId xmlns:a16="http://schemas.microsoft.com/office/drawing/2014/main" id="{6428E0B8-6EE1-8590-A6C5-89D1F5E64790}"/>
              </a:ext>
            </a:extLst>
          </p:cNvPr>
          <p:cNvSpPr>
            <a:spLocks noGrp="1"/>
          </p:cNvSpPr>
          <p:nvPr>
            <p:ph type="pic" sz="half" idx="22"/>
          </p:nvPr>
        </p:nvSpPr>
        <p:spPr>
          <a:xfrm>
            <a:off x="7937500" y="1447601"/>
            <a:ext cx="4241800" cy="5410399"/>
          </a:xfrm>
          <a:prstGeom prst="rect">
            <a:avLst/>
          </a:prstGeom>
        </p:spPr>
        <p:txBody>
          <a:bodyPr lIns="91439" tIns="45719" rIns="91439" bIns="45719"/>
          <a:lstStyle>
            <a:lvl1pPr>
              <a:defRPr>
                <a:solidFill>
                  <a:schemeClr val="bg1"/>
                </a:solidFill>
              </a:defRPr>
            </a:lvl1pPr>
          </a:lstStyle>
          <a:p>
            <a:r>
              <a:rPr lang="en-US"/>
              <a:t>Click icon to add picture</a:t>
            </a:r>
            <a:endParaRPr/>
          </a:p>
        </p:txBody>
      </p:sp>
      <p:sp>
        <p:nvSpPr>
          <p:cNvPr id="2" name="Title 1">
            <a:extLst>
              <a:ext uri="{FF2B5EF4-FFF2-40B4-BE49-F238E27FC236}">
                <a16:creationId xmlns:a16="http://schemas.microsoft.com/office/drawing/2014/main" id="{032CE473-5689-D388-CADC-2FF6411A555B}"/>
              </a:ext>
            </a:extLst>
          </p:cNvPr>
          <p:cNvSpPr>
            <a:spLocks noGrp="1"/>
          </p:cNvSpPr>
          <p:nvPr>
            <p:ph type="title" hasCustomPrompt="1"/>
          </p:nvPr>
        </p:nvSpPr>
        <p:spPr/>
        <p:txBody>
          <a:bodyPr wrap="square"/>
          <a:lstStyle>
            <a:lvl1pPr>
              <a:defRPr>
                <a:solidFill>
                  <a:schemeClr val="bg1"/>
                </a:solidFill>
              </a:defRPr>
            </a:lvl1pPr>
          </a:lstStyle>
          <a:p>
            <a:r>
              <a:rPr lang="en-GB"/>
              <a:t>Headline goes here. Maximum in 2 lines.</a:t>
            </a:r>
            <a:br>
              <a:rPr lang="en-GB"/>
            </a:br>
            <a:r>
              <a:rPr lang="en-GB"/>
              <a:t>All headlines should be sentence case.</a:t>
            </a:r>
            <a:endParaRPr lang="en-MT"/>
          </a:p>
        </p:txBody>
      </p:sp>
      <p:sp>
        <p:nvSpPr>
          <p:cNvPr id="3" name="Slide Number Placeholder 2">
            <a:extLst>
              <a:ext uri="{FF2B5EF4-FFF2-40B4-BE49-F238E27FC236}">
                <a16:creationId xmlns:a16="http://schemas.microsoft.com/office/drawing/2014/main" id="{5E58C377-31E1-B6AF-B5CB-DB6A8E4A721F}"/>
              </a:ext>
            </a:extLst>
          </p:cNvPr>
          <p:cNvSpPr>
            <a:spLocks noGrp="1"/>
          </p:cNvSpPr>
          <p:nvPr>
            <p:ph type="sldNum" sz="quarter" idx="10"/>
          </p:nvPr>
        </p:nvSpPr>
        <p:spPr/>
        <p:txBody>
          <a:bodyPr/>
          <a:lstStyle/>
          <a:p>
            <a:fld id="{86CB4B4D-7CA3-9044-876B-883B54F8677D}" type="slidenum">
              <a:rPr lang="en-MT" smtClean="0"/>
              <a:t>‹#›</a:t>
            </a:fld>
            <a:endParaRPr lang="en-MT"/>
          </a:p>
        </p:txBody>
      </p:sp>
      <p:sp>
        <p:nvSpPr>
          <p:cNvPr id="6" name="Text Placeholder 3">
            <a:extLst>
              <a:ext uri="{FF2B5EF4-FFF2-40B4-BE49-F238E27FC236}">
                <a16:creationId xmlns:a16="http://schemas.microsoft.com/office/drawing/2014/main" id="{D3833682-F29A-7019-93CC-CF5F9A6F20EE}"/>
              </a:ext>
            </a:extLst>
          </p:cNvPr>
          <p:cNvSpPr>
            <a:spLocks noGrp="1"/>
          </p:cNvSpPr>
          <p:nvPr>
            <p:ph type="body" sz="quarter" idx="15" hasCustomPrompt="1"/>
          </p:nvPr>
        </p:nvSpPr>
        <p:spPr>
          <a:xfrm>
            <a:off x="360000" y="1440000"/>
            <a:ext cx="7200000" cy="360000"/>
          </a:xfrm>
          <a:prstGeom prst="rect">
            <a:avLst/>
          </a:prstGeom>
        </p:spPr>
        <p:txBody>
          <a:bodyPr lIns="0" tIns="0" rIns="0" bIns="0">
            <a:noAutofit/>
          </a:bodyPr>
          <a:lstStyle>
            <a:lvl1pPr>
              <a:lnSpc>
                <a:spcPts val="2200"/>
              </a:lnSpc>
              <a:spcBef>
                <a:spcPts val="0"/>
              </a:spcBef>
              <a:defRPr sz="2200" b="1" spc="-40" baseline="0">
                <a:solidFill>
                  <a:schemeClr val="bg1"/>
                </a:solidFill>
              </a:defRPr>
            </a:lvl1pPr>
            <a:lvl2pPr marL="0" indent="-104400">
              <a:lnSpc>
                <a:spcPts val="1600"/>
              </a:lnSpc>
              <a:spcBef>
                <a:spcPts val="1000"/>
              </a:spcBef>
              <a:buNone/>
              <a:defRPr sz="1200" b="0" spc="-40" baseline="0">
                <a:solidFill>
                  <a:srgbClr val="172325"/>
                </a:solidFill>
              </a:defRPr>
            </a:lvl2pPr>
            <a:lvl3pPr marL="273600" indent="-104400">
              <a:lnSpc>
                <a:spcPts val="1600"/>
              </a:lnSpc>
              <a:spcBef>
                <a:spcPts val="1000"/>
              </a:spcBef>
              <a:buFont typeface="Arial" panose="020B0604020202020204" pitchFamily="34" charset="0"/>
              <a:buChar char="•"/>
              <a:defRPr sz="1200" spc="-40" baseline="0">
                <a:solidFill>
                  <a:schemeClr val="bg1"/>
                </a:solidFill>
              </a:defRPr>
            </a:lvl3pPr>
            <a:lvl4pPr marL="339147" indent="0">
              <a:buClr>
                <a:srgbClr val="FFFFFF"/>
              </a:buClr>
              <a:buFont typeface="System Font Regular"/>
              <a:buNone/>
              <a:defRPr>
                <a:solidFill>
                  <a:srgbClr val="172325"/>
                </a:solidFill>
              </a:defRPr>
            </a:lvl4pPr>
            <a:lvl5pPr marL="513137" indent="0">
              <a:buNone/>
              <a:defRPr>
                <a:solidFill>
                  <a:srgbClr val="172325"/>
                </a:solidFill>
              </a:defRPr>
            </a:lvl5pPr>
            <a:lvl6pPr marL="730800">
              <a:defRPr>
                <a:solidFill>
                  <a:srgbClr val="FFFFFF"/>
                </a:solidFill>
              </a:defRPr>
            </a:lvl6pPr>
          </a:lstStyle>
          <a:p>
            <a:pPr lvl="0"/>
            <a:r>
              <a:rPr lang="en-US"/>
              <a:t>Subtitle</a:t>
            </a:r>
          </a:p>
          <a:p>
            <a:pPr lvl="2"/>
            <a:endParaRPr lang="en-US"/>
          </a:p>
        </p:txBody>
      </p:sp>
      <p:sp>
        <p:nvSpPr>
          <p:cNvPr id="11" name="Content Placeholder 2">
            <a:extLst>
              <a:ext uri="{FF2B5EF4-FFF2-40B4-BE49-F238E27FC236}">
                <a16:creationId xmlns:a16="http://schemas.microsoft.com/office/drawing/2014/main" id="{E3D24A5C-25E7-EC55-F88D-6ED9476B84A5}"/>
              </a:ext>
            </a:extLst>
          </p:cNvPr>
          <p:cNvSpPr>
            <a:spLocks noGrp="1"/>
          </p:cNvSpPr>
          <p:nvPr>
            <p:ph idx="16"/>
          </p:nvPr>
        </p:nvSpPr>
        <p:spPr>
          <a:xfrm>
            <a:off x="360000" y="1799999"/>
            <a:ext cx="7200000" cy="4320000"/>
          </a:xfrm>
          <a:prstGeom prst="rect">
            <a:avLst/>
          </a:prstGeom>
        </p:spPr>
        <p:txBody>
          <a:bodyPr wrap="square" lIns="0" tIns="0" rIns="0" bIns="0">
            <a:noAutofit/>
          </a:bodyPr>
          <a:lstStyle>
            <a:lvl1pPr>
              <a:buClr>
                <a:schemeClr val="bg1"/>
              </a:buClr>
              <a:buSzPct val="100000"/>
              <a:defRPr>
                <a:solidFill>
                  <a:schemeClr val="bg1"/>
                </a:solidFill>
              </a:defRPr>
            </a:lvl1pPr>
            <a:lvl2pPr>
              <a:buClr>
                <a:schemeClr val="bg1"/>
              </a:buClr>
              <a:buSzPct val="100000"/>
              <a:defRPr baseline="0">
                <a:solidFill>
                  <a:schemeClr val="bg1"/>
                </a:solidFill>
              </a:defRPr>
            </a:lvl2pPr>
            <a:lvl3pPr>
              <a:buClr>
                <a:schemeClr val="bg1"/>
              </a:buClr>
              <a:buSzPct val="100000"/>
              <a:defRPr>
                <a:solidFill>
                  <a:schemeClr val="bg1"/>
                </a:solidFill>
              </a:defRPr>
            </a:lvl3pPr>
            <a:lvl4pPr>
              <a:buClr>
                <a:schemeClr val="bg1"/>
              </a:buClr>
              <a:buSzPct val="100000"/>
              <a:defRPr>
                <a:solidFill>
                  <a:schemeClr val="bg1"/>
                </a:solidFill>
              </a:defRPr>
            </a:lvl4pPr>
            <a:lvl5pPr>
              <a:buClr>
                <a:schemeClr val="bg1"/>
              </a:buClr>
              <a:buSzPct val="100000"/>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a:extLst>
              <a:ext uri="{FF2B5EF4-FFF2-40B4-BE49-F238E27FC236}">
                <a16:creationId xmlns:a16="http://schemas.microsoft.com/office/drawing/2014/main" id="{07E80830-552E-8F9C-BD8E-5F35ED2B8C60}"/>
              </a:ext>
            </a:extLst>
          </p:cNvPr>
          <p:cNvPicPr>
            <a:picLocks noChangeAspect="1"/>
          </p:cNvPicPr>
          <p:nvPr userDrawn="1"/>
        </p:nvPicPr>
        <p:blipFill>
          <a:blip r:embed="rId2"/>
          <a:stretch>
            <a:fillRect/>
          </a:stretch>
        </p:blipFill>
        <p:spPr>
          <a:xfrm>
            <a:off x="7937500" y="3935445"/>
            <a:ext cx="965200" cy="965200"/>
          </a:xfrm>
          <a:prstGeom prst="rect">
            <a:avLst/>
          </a:prstGeom>
        </p:spPr>
      </p:pic>
      <p:sp>
        <p:nvSpPr>
          <p:cNvPr id="7" name="Neceptatio odis non cum que molum qui berum re ea adi dest asimus modit iumet optate vernam as qui officabores asi od quam ex el id qui des repe sinvelendion. Andebitiis quae corehent aut alicimus.">
            <a:extLst>
              <a:ext uri="{FF2B5EF4-FFF2-40B4-BE49-F238E27FC236}">
                <a16:creationId xmlns:a16="http://schemas.microsoft.com/office/drawing/2014/main" id="{2DBBBB28-154D-7A9D-62D2-50AF83AE98E4}"/>
              </a:ext>
            </a:extLst>
          </p:cNvPr>
          <p:cNvSpPr>
            <a:spLocks noGrp="1"/>
          </p:cNvSpPr>
          <p:nvPr>
            <p:ph type="body" sz="quarter" idx="23"/>
          </p:nvPr>
        </p:nvSpPr>
        <p:spPr>
          <a:xfrm>
            <a:off x="2793987" y="4888595"/>
            <a:ext cx="6980036" cy="1969405"/>
          </a:xfrm>
          <a:prstGeom prst="rect">
            <a:avLst/>
          </a:prstGeom>
          <a:solidFill>
            <a:srgbClr val="CCF2FF"/>
          </a:solidFill>
        </p:spPr>
        <p:txBody>
          <a:bodyPr lIns="317500" tIns="317500" rIns="317500" bIns="317500"/>
          <a:lstStyle>
            <a:lvl1pPr>
              <a:lnSpc>
                <a:spcPts val="2200"/>
              </a:lnSpc>
              <a:spcBef>
                <a:spcPts val="0"/>
              </a:spcBef>
              <a:defRPr sz="1900" b="1">
                <a:solidFill>
                  <a:schemeClr val="accent1"/>
                </a:solidFill>
              </a:defRPr>
            </a:lvl1pPr>
          </a:lstStyle>
          <a:p>
            <a:pPr lvl="0"/>
            <a:r>
              <a:rPr lang="en-US"/>
              <a:t>Click to edit Master text styles</a:t>
            </a:r>
          </a:p>
        </p:txBody>
      </p:sp>
      <p:sp>
        <p:nvSpPr>
          <p:cNvPr id="8" name="Rectangle 26">
            <a:extLst>
              <a:ext uri="{FF2B5EF4-FFF2-40B4-BE49-F238E27FC236}">
                <a16:creationId xmlns:a16="http://schemas.microsoft.com/office/drawing/2014/main" id="{DF3D7E2A-8027-802D-0766-6B4C04B5301B}"/>
              </a:ext>
            </a:extLst>
          </p:cNvPr>
          <p:cNvSpPr/>
          <p:nvPr userDrawn="1"/>
        </p:nvSpPr>
        <p:spPr>
          <a:xfrm>
            <a:off x="500" y="6761480"/>
            <a:ext cx="12178800" cy="96520"/>
          </a:xfrm>
          <a:prstGeom prst="rect">
            <a:avLst/>
          </a:prstGeom>
          <a:solidFill>
            <a:schemeClr val="accent1"/>
          </a:solidFill>
          <a:ln w="12700">
            <a:miter lim="400000"/>
          </a:ln>
        </p:spPr>
        <p:txBody>
          <a:bodyPr tIns="91439" bIns="91439" anchor="ctr"/>
          <a:lstStyle/>
          <a:p>
            <a:pPr algn="ctr">
              <a:lnSpc>
                <a:spcPct val="100000"/>
              </a:lnSpc>
              <a:defRPr sz="2800">
                <a:solidFill>
                  <a:schemeClr val="accent3">
                    <a:hueOff val="-3600000"/>
                    <a:lumOff val="3392"/>
                  </a:schemeClr>
                </a:solidFill>
              </a:defRPr>
            </a:pPr>
            <a:endParaRPr/>
          </a:p>
        </p:txBody>
      </p:sp>
    </p:spTree>
    <p:extLst>
      <p:ext uri="{BB962C8B-B14F-4D97-AF65-F5344CB8AC3E}">
        <p14:creationId xmlns:p14="http://schemas.microsoft.com/office/powerpoint/2010/main" val="123628653"/>
      </p:ext>
    </p:extLst>
  </p:cSld>
  <p:clrMapOvr>
    <a:masterClrMapping/>
  </p:clrMapOvr>
  <p:transition spd="med"/>
  <p:extLst>
    <p:ext uri="{DCECCB84-F9BA-43D5-87BE-67443E8EF086}">
      <p15:sldGuideLst xmlns:p15="http://schemas.microsoft.com/office/powerpoint/2012/main">
        <p15:guide id="1" orient="horz" pos="2160">
          <p15:clr>
            <a:srgbClr val="FBAE40"/>
          </p15:clr>
        </p15:guide>
        <p15:guide id="2" pos="3836">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OC Slide 4">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2CE473-5689-D388-CADC-2FF6411A555B}"/>
              </a:ext>
            </a:extLst>
          </p:cNvPr>
          <p:cNvSpPr>
            <a:spLocks noGrp="1"/>
          </p:cNvSpPr>
          <p:nvPr>
            <p:ph type="title" hasCustomPrompt="1"/>
          </p:nvPr>
        </p:nvSpPr>
        <p:spPr>
          <a:xfrm>
            <a:off x="359999" y="360000"/>
            <a:ext cx="9000000" cy="900000"/>
          </a:xfrm>
        </p:spPr>
        <p:txBody>
          <a:bodyPr wrap="square"/>
          <a:lstStyle>
            <a:lvl1pPr>
              <a:defRPr>
                <a:solidFill>
                  <a:schemeClr val="tx1"/>
                </a:solidFill>
              </a:defRPr>
            </a:lvl1pPr>
          </a:lstStyle>
          <a:p>
            <a:r>
              <a:rPr lang="en-GB"/>
              <a:t>Headline goes here. Maximum in 2 lines.</a:t>
            </a:r>
            <a:br>
              <a:rPr lang="en-GB"/>
            </a:br>
            <a:r>
              <a:rPr lang="en-GB"/>
              <a:t>All headlines should be sentence case.</a:t>
            </a:r>
            <a:endParaRPr lang="en-MT"/>
          </a:p>
        </p:txBody>
      </p:sp>
      <p:sp>
        <p:nvSpPr>
          <p:cNvPr id="3" name="Slide Number Placeholder 2">
            <a:extLst>
              <a:ext uri="{FF2B5EF4-FFF2-40B4-BE49-F238E27FC236}">
                <a16:creationId xmlns:a16="http://schemas.microsoft.com/office/drawing/2014/main" id="{5E58C377-31E1-B6AF-B5CB-DB6A8E4A721F}"/>
              </a:ext>
            </a:extLst>
          </p:cNvPr>
          <p:cNvSpPr>
            <a:spLocks noGrp="1"/>
          </p:cNvSpPr>
          <p:nvPr>
            <p:ph type="sldNum" sz="quarter" idx="10"/>
          </p:nvPr>
        </p:nvSpPr>
        <p:spPr>
          <a:xfrm>
            <a:off x="11574470" y="6480000"/>
            <a:ext cx="157094" cy="153888"/>
          </a:xfrm>
        </p:spPr>
        <p:txBody>
          <a:bodyPr/>
          <a:lstStyle>
            <a:lvl1pPr>
              <a:defRPr>
                <a:solidFill>
                  <a:srgbClr val="FFFFFF"/>
                </a:solidFill>
              </a:defRPr>
            </a:lvl1pPr>
          </a:lstStyle>
          <a:p>
            <a:fld id="{86CB4B4D-7CA3-9044-876B-883B54F8677D}" type="slidenum">
              <a:rPr lang="en-MT" smtClean="0"/>
              <a:pPr/>
              <a:t>‹#›</a:t>
            </a:fld>
            <a:endParaRPr lang="en-MT"/>
          </a:p>
        </p:txBody>
      </p:sp>
      <p:sp>
        <p:nvSpPr>
          <p:cNvPr id="11" name="Content Placeholder 2">
            <a:extLst>
              <a:ext uri="{FF2B5EF4-FFF2-40B4-BE49-F238E27FC236}">
                <a16:creationId xmlns:a16="http://schemas.microsoft.com/office/drawing/2014/main" id="{E3D24A5C-25E7-EC55-F88D-6ED9476B84A5}"/>
              </a:ext>
            </a:extLst>
          </p:cNvPr>
          <p:cNvSpPr>
            <a:spLocks noGrp="1"/>
          </p:cNvSpPr>
          <p:nvPr>
            <p:ph idx="16"/>
          </p:nvPr>
        </p:nvSpPr>
        <p:spPr>
          <a:xfrm>
            <a:off x="360000" y="3445170"/>
            <a:ext cx="2520000" cy="2160000"/>
          </a:xfrm>
          <a:prstGeom prst="rect">
            <a:avLst/>
          </a:prstGeom>
        </p:spPr>
        <p:txBody>
          <a:bodyPr wrap="square" lIns="0" tIns="0" rIns="0" bIns="0">
            <a:noAutofit/>
          </a:bodyPr>
          <a:lstStyle>
            <a:lvl1pPr>
              <a:buClr>
                <a:srgbClr val="FFFFFF"/>
              </a:buClr>
              <a:buSzPct val="100000"/>
              <a:defRPr>
                <a:solidFill>
                  <a:schemeClr val="tx1"/>
                </a:solidFill>
              </a:defRPr>
            </a:lvl1pPr>
            <a:lvl2pPr>
              <a:buClr>
                <a:srgbClr val="FFFFFF"/>
              </a:buClr>
              <a:buSzPct val="100000"/>
              <a:defRPr baseline="0">
                <a:solidFill>
                  <a:schemeClr val="tx1"/>
                </a:solidFill>
              </a:defRPr>
            </a:lvl2pPr>
            <a:lvl3pPr>
              <a:buClr>
                <a:srgbClr val="FFFFFF"/>
              </a:buClr>
              <a:buSzPct val="100000"/>
              <a:defRPr>
                <a:solidFill>
                  <a:schemeClr val="tx1"/>
                </a:solidFill>
              </a:defRPr>
            </a:lvl3pPr>
            <a:lvl4pPr>
              <a:buClr>
                <a:srgbClr val="FFFFFF"/>
              </a:buClr>
              <a:buSzPct val="100000"/>
              <a:defRPr>
                <a:solidFill>
                  <a:schemeClr val="tx1"/>
                </a:solidFill>
              </a:defRPr>
            </a:lvl4pPr>
            <a:lvl5pPr>
              <a:buClr>
                <a:srgbClr val="FFFFFF"/>
              </a:buClr>
              <a:buSzPct val="100000"/>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26">
            <a:extLst>
              <a:ext uri="{FF2B5EF4-FFF2-40B4-BE49-F238E27FC236}">
                <a16:creationId xmlns:a16="http://schemas.microsoft.com/office/drawing/2014/main" id="{ED994CA4-8C12-1BC4-530B-81E286114262}"/>
              </a:ext>
            </a:extLst>
          </p:cNvPr>
          <p:cNvSpPr/>
          <p:nvPr userDrawn="1"/>
        </p:nvSpPr>
        <p:spPr>
          <a:xfrm>
            <a:off x="500" y="6761481"/>
            <a:ext cx="12178800" cy="96520"/>
          </a:xfrm>
          <a:prstGeom prst="rect">
            <a:avLst/>
          </a:prstGeom>
          <a:solidFill>
            <a:schemeClr val="accent2"/>
          </a:solidFill>
          <a:ln w="12700">
            <a:miter lim="400000"/>
          </a:ln>
        </p:spPr>
        <p:txBody>
          <a:bodyPr tIns="91439" bIns="91439" anchor="ctr"/>
          <a:lstStyle/>
          <a:p>
            <a:pPr algn="ctr">
              <a:lnSpc>
                <a:spcPct val="100000"/>
              </a:lnSpc>
              <a:defRPr sz="2800">
                <a:solidFill>
                  <a:schemeClr val="accent3">
                    <a:hueOff val="-3600000"/>
                    <a:lumOff val="3392"/>
                  </a:schemeClr>
                </a:solidFill>
              </a:defRPr>
            </a:pPr>
            <a:endParaRPr/>
          </a:p>
        </p:txBody>
      </p:sp>
      <p:sp>
        <p:nvSpPr>
          <p:cNvPr id="13" name="Content Placeholder 2">
            <a:extLst>
              <a:ext uri="{FF2B5EF4-FFF2-40B4-BE49-F238E27FC236}">
                <a16:creationId xmlns:a16="http://schemas.microsoft.com/office/drawing/2014/main" id="{20997FFF-692F-6404-8DA3-58191456200F}"/>
              </a:ext>
            </a:extLst>
          </p:cNvPr>
          <p:cNvSpPr>
            <a:spLocks noGrp="1"/>
          </p:cNvSpPr>
          <p:nvPr>
            <p:ph idx="17"/>
          </p:nvPr>
        </p:nvSpPr>
        <p:spPr>
          <a:xfrm>
            <a:off x="3229990" y="3445170"/>
            <a:ext cx="2520000" cy="2160000"/>
          </a:xfrm>
          <a:prstGeom prst="rect">
            <a:avLst/>
          </a:prstGeom>
        </p:spPr>
        <p:txBody>
          <a:bodyPr wrap="square" lIns="0" tIns="0" rIns="0" bIns="0">
            <a:noAutofit/>
          </a:bodyPr>
          <a:lstStyle>
            <a:lvl1pPr>
              <a:buClr>
                <a:srgbClr val="FFFFFF"/>
              </a:buClr>
              <a:buSzPct val="100000"/>
              <a:defRPr>
                <a:solidFill>
                  <a:schemeClr val="tx1"/>
                </a:solidFill>
              </a:defRPr>
            </a:lvl1pPr>
            <a:lvl2pPr>
              <a:buClr>
                <a:srgbClr val="FFFFFF"/>
              </a:buClr>
              <a:buSzPct val="100000"/>
              <a:defRPr baseline="0">
                <a:solidFill>
                  <a:schemeClr val="tx1"/>
                </a:solidFill>
              </a:defRPr>
            </a:lvl2pPr>
            <a:lvl3pPr>
              <a:buClr>
                <a:srgbClr val="FFFFFF"/>
              </a:buClr>
              <a:buSzPct val="100000"/>
              <a:defRPr>
                <a:solidFill>
                  <a:schemeClr val="tx1"/>
                </a:solidFill>
              </a:defRPr>
            </a:lvl3pPr>
            <a:lvl4pPr>
              <a:buClr>
                <a:srgbClr val="FFFFFF"/>
              </a:buClr>
              <a:buSzPct val="100000"/>
              <a:defRPr>
                <a:solidFill>
                  <a:schemeClr val="tx1"/>
                </a:solidFill>
              </a:defRPr>
            </a:lvl4pPr>
            <a:lvl5pPr>
              <a:buClr>
                <a:srgbClr val="FFFFFF"/>
              </a:buClr>
              <a:buSzPct val="100000"/>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2">
            <a:extLst>
              <a:ext uri="{FF2B5EF4-FFF2-40B4-BE49-F238E27FC236}">
                <a16:creationId xmlns:a16="http://schemas.microsoft.com/office/drawing/2014/main" id="{C59FC702-BAC6-E8DF-D4F8-3361A572D24E}"/>
              </a:ext>
            </a:extLst>
          </p:cNvPr>
          <p:cNvSpPr>
            <a:spLocks noGrp="1"/>
          </p:cNvSpPr>
          <p:nvPr>
            <p:ph idx="18"/>
          </p:nvPr>
        </p:nvSpPr>
        <p:spPr>
          <a:xfrm>
            <a:off x="6099980" y="3445170"/>
            <a:ext cx="2520000" cy="2160000"/>
          </a:xfrm>
          <a:prstGeom prst="rect">
            <a:avLst/>
          </a:prstGeom>
        </p:spPr>
        <p:txBody>
          <a:bodyPr wrap="square" lIns="0" tIns="0" rIns="0" bIns="0">
            <a:noAutofit/>
          </a:bodyPr>
          <a:lstStyle>
            <a:lvl1pPr>
              <a:buClr>
                <a:srgbClr val="FFFFFF"/>
              </a:buClr>
              <a:buSzPct val="100000"/>
              <a:defRPr>
                <a:solidFill>
                  <a:schemeClr val="tx1"/>
                </a:solidFill>
              </a:defRPr>
            </a:lvl1pPr>
            <a:lvl2pPr>
              <a:buClr>
                <a:srgbClr val="FFFFFF"/>
              </a:buClr>
              <a:buSzPct val="100000"/>
              <a:defRPr baseline="0">
                <a:solidFill>
                  <a:schemeClr val="tx1"/>
                </a:solidFill>
              </a:defRPr>
            </a:lvl2pPr>
            <a:lvl3pPr>
              <a:buClr>
                <a:srgbClr val="FFFFFF"/>
              </a:buClr>
              <a:buSzPct val="100000"/>
              <a:defRPr>
                <a:solidFill>
                  <a:schemeClr val="tx1"/>
                </a:solidFill>
              </a:defRPr>
            </a:lvl3pPr>
            <a:lvl4pPr>
              <a:buClr>
                <a:srgbClr val="FFFFFF"/>
              </a:buClr>
              <a:buSzPct val="100000"/>
              <a:defRPr>
                <a:solidFill>
                  <a:schemeClr val="tx1"/>
                </a:solidFill>
              </a:defRPr>
            </a:lvl4pPr>
            <a:lvl5pPr>
              <a:buClr>
                <a:srgbClr val="FFFFFF"/>
              </a:buClr>
              <a:buSzPct val="100000"/>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2">
            <a:extLst>
              <a:ext uri="{FF2B5EF4-FFF2-40B4-BE49-F238E27FC236}">
                <a16:creationId xmlns:a16="http://schemas.microsoft.com/office/drawing/2014/main" id="{08DE9C3F-0384-DD2E-485F-3DC0F9EC1329}"/>
              </a:ext>
            </a:extLst>
          </p:cNvPr>
          <p:cNvSpPr>
            <a:spLocks noGrp="1"/>
          </p:cNvSpPr>
          <p:nvPr>
            <p:ph idx="19"/>
          </p:nvPr>
        </p:nvSpPr>
        <p:spPr>
          <a:xfrm>
            <a:off x="8969970" y="3445170"/>
            <a:ext cx="2520000" cy="2160000"/>
          </a:xfrm>
          <a:prstGeom prst="rect">
            <a:avLst/>
          </a:prstGeom>
        </p:spPr>
        <p:txBody>
          <a:bodyPr wrap="square" lIns="0" tIns="0" rIns="0" bIns="0">
            <a:noAutofit/>
          </a:bodyPr>
          <a:lstStyle>
            <a:lvl1pPr>
              <a:buClr>
                <a:srgbClr val="FFFFFF"/>
              </a:buClr>
              <a:buSzPct val="100000"/>
              <a:defRPr>
                <a:solidFill>
                  <a:schemeClr val="tx1"/>
                </a:solidFill>
              </a:defRPr>
            </a:lvl1pPr>
            <a:lvl2pPr>
              <a:buClr>
                <a:srgbClr val="FFFFFF"/>
              </a:buClr>
              <a:buSzPct val="100000"/>
              <a:defRPr baseline="0">
                <a:solidFill>
                  <a:schemeClr val="tx1"/>
                </a:solidFill>
              </a:defRPr>
            </a:lvl2pPr>
            <a:lvl3pPr>
              <a:buClr>
                <a:srgbClr val="FFFFFF"/>
              </a:buClr>
              <a:buSzPct val="100000"/>
              <a:defRPr>
                <a:solidFill>
                  <a:schemeClr val="tx1"/>
                </a:solidFill>
              </a:defRPr>
            </a:lvl3pPr>
            <a:lvl4pPr>
              <a:buClr>
                <a:srgbClr val="FFFFFF"/>
              </a:buClr>
              <a:buSzPct val="100000"/>
              <a:defRPr>
                <a:solidFill>
                  <a:schemeClr val="tx1"/>
                </a:solidFill>
              </a:defRPr>
            </a:lvl4pPr>
            <a:lvl5pPr>
              <a:buClr>
                <a:srgbClr val="FFFFFF"/>
              </a:buClr>
              <a:buSzPct val="100000"/>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5">
            <a:extLst>
              <a:ext uri="{FF2B5EF4-FFF2-40B4-BE49-F238E27FC236}">
                <a16:creationId xmlns:a16="http://schemas.microsoft.com/office/drawing/2014/main" id="{0E1DBD97-FFD0-6E07-55C5-6C375BA24E4A}"/>
              </a:ext>
            </a:extLst>
          </p:cNvPr>
          <p:cNvPicPr>
            <a:picLocks noChangeAspect="1"/>
          </p:cNvPicPr>
          <p:nvPr userDrawn="1"/>
        </p:nvPicPr>
        <p:blipFill>
          <a:blip r:embed="rId2"/>
          <a:stretch>
            <a:fillRect/>
          </a:stretch>
        </p:blipFill>
        <p:spPr>
          <a:xfrm>
            <a:off x="10897966" y="362285"/>
            <a:ext cx="835200" cy="417600"/>
          </a:xfrm>
          <a:prstGeom prst="rect">
            <a:avLst/>
          </a:prstGeom>
        </p:spPr>
      </p:pic>
    </p:spTree>
    <p:extLst>
      <p:ext uri="{BB962C8B-B14F-4D97-AF65-F5344CB8AC3E}">
        <p14:creationId xmlns:p14="http://schemas.microsoft.com/office/powerpoint/2010/main" val="3774336324"/>
      </p:ext>
    </p:extLst>
  </p:cSld>
  <p:clrMapOvr>
    <a:masterClrMapping/>
  </p:clrMapOvr>
  <p:transition spd="med"/>
  <p:extLst>
    <p:ext uri="{DCECCB84-F9BA-43D5-87BE-67443E8EF086}">
      <p15:sldGuideLst xmlns:p15="http://schemas.microsoft.com/office/powerpoint/2012/main">
        <p15:guide id="1" orient="horz" pos="2160">
          <p15:clr>
            <a:srgbClr val="FBAE40"/>
          </p15:clr>
        </p15:guide>
        <p15:guide id="2" pos="3836">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TOC Slide 8">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2CE473-5689-D388-CADC-2FF6411A555B}"/>
              </a:ext>
            </a:extLst>
          </p:cNvPr>
          <p:cNvSpPr>
            <a:spLocks noGrp="1"/>
          </p:cNvSpPr>
          <p:nvPr>
            <p:ph type="title" hasCustomPrompt="1"/>
          </p:nvPr>
        </p:nvSpPr>
        <p:spPr>
          <a:xfrm>
            <a:off x="359999" y="360000"/>
            <a:ext cx="9000000" cy="900000"/>
          </a:xfrm>
        </p:spPr>
        <p:txBody>
          <a:bodyPr wrap="square"/>
          <a:lstStyle>
            <a:lvl1pPr>
              <a:defRPr>
                <a:solidFill>
                  <a:schemeClr val="tx1"/>
                </a:solidFill>
              </a:defRPr>
            </a:lvl1pPr>
          </a:lstStyle>
          <a:p>
            <a:r>
              <a:rPr lang="en-GB"/>
              <a:t>Headline goes here. Maximum in 2 lines.</a:t>
            </a:r>
            <a:br>
              <a:rPr lang="en-GB"/>
            </a:br>
            <a:r>
              <a:rPr lang="en-GB"/>
              <a:t>All headlines should be sentence case.</a:t>
            </a:r>
            <a:endParaRPr lang="en-MT"/>
          </a:p>
        </p:txBody>
      </p:sp>
      <p:sp>
        <p:nvSpPr>
          <p:cNvPr id="3" name="Slide Number Placeholder 2">
            <a:extLst>
              <a:ext uri="{FF2B5EF4-FFF2-40B4-BE49-F238E27FC236}">
                <a16:creationId xmlns:a16="http://schemas.microsoft.com/office/drawing/2014/main" id="{5E58C377-31E1-B6AF-B5CB-DB6A8E4A721F}"/>
              </a:ext>
            </a:extLst>
          </p:cNvPr>
          <p:cNvSpPr>
            <a:spLocks noGrp="1"/>
          </p:cNvSpPr>
          <p:nvPr>
            <p:ph type="sldNum" sz="quarter" idx="10"/>
          </p:nvPr>
        </p:nvSpPr>
        <p:spPr>
          <a:xfrm>
            <a:off x="11574470" y="6480000"/>
            <a:ext cx="157094" cy="153888"/>
          </a:xfrm>
        </p:spPr>
        <p:txBody>
          <a:bodyPr/>
          <a:lstStyle>
            <a:lvl1pPr>
              <a:defRPr>
                <a:solidFill>
                  <a:srgbClr val="FFFFFF"/>
                </a:solidFill>
              </a:defRPr>
            </a:lvl1pPr>
          </a:lstStyle>
          <a:p>
            <a:fld id="{86CB4B4D-7CA3-9044-876B-883B54F8677D}" type="slidenum">
              <a:rPr lang="en-MT" smtClean="0"/>
              <a:pPr/>
              <a:t>‹#›</a:t>
            </a:fld>
            <a:endParaRPr lang="en-MT"/>
          </a:p>
        </p:txBody>
      </p:sp>
      <p:sp>
        <p:nvSpPr>
          <p:cNvPr id="11" name="Content Placeholder 2">
            <a:extLst>
              <a:ext uri="{FF2B5EF4-FFF2-40B4-BE49-F238E27FC236}">
                <a16:creationId xmlns:a16="http://schemas.microsoft.com/office/drawing/2014/main" id="{E3D24A5C-25E7-EC55-F88D-6ED9476B84A5}"/>
              </a:ext>
            </a:extLst>
          </p:cNvPr>
          <p:cNvSpPr>
            <a:spLocks noGrp="1"/>
          </p:cNvSpPr>
          <p:nvPr>
            <p:ph idx="16"/>
          </p:nvPr>
        </p:nvSpPr>
        <p:spPr>
          <a:xfrm>
            <a:off x="360000" y="1565570"/>
            <a:ext cx="2520000" cy="2160000"/>
          </a:xfrm>
          <a:prstGeom prst="rect">
            <a:avLst/>
          </a:prstGeom>
        </p:spPr>
        <p:txBody>
          <a:bodyPr wrap="square" lIns="0" tIns="0" rIns="0" bIns="0">
            <a:noAutofit/>
          </a:bodyPr>
          <a:lstStyle>
            <a:lvl1pPr>
              <a:buClr>
                <a:srgbClr val="FFFFFF"/>
              </a:buClr>
              <a:buSzPct val="100000"/>
              <a:defRPr>
                <a:solidFill>
                  <a:schemeClr val="tx1"/>
                </a:solidFill>
              </a:defRPr>
            </a:lvl1pPr>
            <a:lvl2pPr>
              <a:buClr>
                <a:srgbClr val="FFFFFF"/>
              </a:buClr>
              <a:buSzPct val="100000"/>
              <a:defRPr baseline="0">
                <a:solidFill>
                  <a:schemeClr val="tx1"/>
                </a:solidFill>
              </a:defRPr>
            </a:lvl2pPr>
            <a:lvl3pPr>
              <a:buClr>
                <a:srgbClr val="FFFFFF"/>
              </a:buClr>
              <a:buSzPct val="100000"/>
              <a:defRPr>
                <a:solidFill>
                  <a:schemeClr val="tx1"/>
                </a:solidFill>
              </a:defRPr>
            </a:lvl3pPr>
            <a:lvl4pPr>
              <a:buClr>
                <a:srgbClr val="FFFFFF"/>
              </a:buClr>
              <a:buSzPct val="100000"/>
              <a:defRPr>
                <a:solidFill>
                  <a:schemeClr val="tx1"/>
                </a:solidFill>
              </a:defRPr>
            </a:lvl4pPr>
            <a:lvl5pPr>
              <a:buClr>
                <a:srgbClr val="FFFFFF"/>
              </a:buClr>
              <a:buSzPct val="100000"/>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26">
            <a:extLst>
              <a:ext uri="{FF2B5EF4-FFF2-40B4-BE49-F238E27FC236}">
                <a16:creationId xmlns:a16="http://schemas.microsoft.com/office/drawing/2014/main" id="{ED994CA4-8C12-1BC4-530B-81E286114262}"/>
              </a:ext>
            </a:extLst>
          </p:cNvPr>
          <p:cNvSpPr/>
          <p:nvPr userDrawn="1"/>
        </p:nvSpPr>
        <p:spPr>
          <a:xfrm>
            <a:off x="500" y="6761481"/>
            <a:ext cx="12178800" cy="96520"/>
          </a:xfrm>
          <a:prstGeom prst="rect">
            <a:avLst/>
          </a:prstGeom>
          <a:solidFill>
            <a:schemeClr val="accent2"/>
          </a:solidFill>
          <a:ln w="12700">
            <a:miter lim="400000"/>
          </a:ln>
        </p:spPr>
        <p:txBody>
          <a:bodyPr tIns="91439" bIns="91439" anchor="ctr"/>
          <a:lstStyle/>
          <a:p>
            <a:pPr algn="ctr">
              <a:lnSpc>
                <a:spcPct val="100000"/>
              </a:lnSpc>
              <a:defRPr sz="2800">
                <a:solidFill>
                  <a:schemeClr val="accent3">
                    <a:hueOff val="-3600000"/>
                    <a:lumOff val="3392"/>
                  </a:schemeClr>
                </a:solidFill>
              </a:defRPr>
            </a:pPr>
            <a:endParaRPr/>
          </a:p>
        </p:txBody>
      </p:sp>
      <p:sp>
        <p:nvSpPr>
          <p:cNvPr id="13" name="Content Placeholder 2">
            <a:extLst>
              <a:ext uri="{FF2B5EF4-FFF2-40B4-BE49-F238E27FC236}">
                <a16:creationId xmlns:a16="http://schemas.microsoft.com/office/drawing/2014/main" id="{20997FFF-692F-6404-8DA3-58191456200F}"/>
              </a:ext>
            </a:extLst>
          </p:cNvPr>
          <p:cNvSpPr>
            <a:spLocks noGrp="1"/>
          </p:cNvSpPr>
          <p:nvPr>
            <p:ph idx="17"/>
          </p:nvPr>
        </p:nvSpPr>
        <p:spPr>
          <a:xfrm>
            <a:off x="3229990" y="1565570"/>
            <a:ext cx="2520000" cy="2160000"/>
          </a:xfrm>
          <a:prstGeom prst="rect">
            <a:avLst/>
          </a:prstGeom>
        </p:spPr>
        <p:txBody>
          <a:bodyPr wrap="square" lIns="0" tIns="0" rIns="0" bIns="0">
            <a:noAutofit/>
          </a:bodyPr>
          <a:lstStyle>
            <a:lvl1pPr>
              <a:buClr>
                <a:srgbClr val="FFFFFF"/>
              </a:buClr>
              <a:buSzPct val="100000"/>
              <a:defRPr>
                <a:solidFill>
                  <a:schemeClr val="tx1"/>
                </a:solidFill>
              </a:defRPr>
            </a:lvl1pPr>
            <a:lvl2pPr>
              <a:buClr>
                <a:srgbClr val="FFFFFF"/>
              </a:buClr>
              <a:buSzPct val="100000"/>
              <a:defRPr baseline="0">
                <a:solidFill>
                  <a:schemeClr val="tx1"/>
                </a:solidFill>
              </a:defRPr>
            </a:lvl2pPr>
            <a:lvl3pPr>
              <a:buClr>
                <a:srgbClr val="FFFFFF"/>
              </a:buClr>
              <a:buSzPct val="100000"/>
              <a:defRPr>
                <a:solidFill>
                  <a:schemeClr val="tx1"/>
                </a:solidFill>
              </a:defRPr>
            </a:lvl3pPr>
            <a:lvl4pPr>
              <a:buClr>
                <a:srgbClr val="FFFFFF"/>
              </a:buClr>
              <a:buSzPct val="100000"/>
              <a:defRPr>
                <a:solidFill>
                  <a:schemeClr val="tx1"/>
                </a:solidFill>
              </a:defRPr>
            </a:lvl4pPr>
            <a:lvl5pPr>
              <a:buClr>
                <a:srgbClr val="FFFFFF"/>
              </a:buClr>
              <a:buSzPct val="100000"/>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2">
            <a:extLst>
              <a:ext uri="{FF2B5EF4-FFF2-40B4-BE49-F238E27FC236}">
                <a16:creationId xmlns:a16="http://schemas.microsoft.com/office/drawing/2014/main" id="{C59FC702-BAC6-E8DF-D4F8-3361A572D24E}"/>
              </a:ext>
            </a:extLst>
          </p:cNvPr>
          <p:cNvSpPr>
            <a:spLocks noGrp="1"/>
          </p:cNvSpPr>
          <p:nvPr>
            <p:ph idx="18"/>
          </p:nvPr>
        </p:nvSpPr>
        <p:spPr>
          <a:xfrm>
            <a:off x="6099980" y="1565570"/>
            <a:ext cx="2520000" cy="2160000"/>
          </a:xfrm>
          <a:prstGeom prst="rect">
            <a:avLst/>
          </a:prstGeom>
        </p:spPr>
        <p:txBody>
          <a:bodyPr wrap="square" lIns="0" tIns="0" rIns="0" bIns="0">
            <a:noAutofit/>
          </a:bodyPr>
          <a:lstStyle>
            <a:lvl1pPr>
              <a:buClr>
                <a:srgbClr val="FFFFFF"/>
              </a:buClr>
              <a:buSzPct val="100000"/>
              <a:defRPr>
                <a:solidFill>
                  <a:schemeClr val="tx1"/>
                </a:solidFill>
              </a:defRPr>
            </a:lvl1pPr>
            <a:lvl2pPr>
              <a:buClr>
                <a:srgbClr val="FFFFFF"/>
              </a:buClr>
              <a:buSzPct val="100000"/>
              <a:defRPr baseline="0">
                <a:solidFill>
                  <a:schemeClr val="tx1"/>
                </a:solidFill>
              </a:defRPr>
            </a:lvl2pPr>
            <a:lvl3pPr>
              <a:buClr>
                <a:srgbClr val="FFFFFF"/>
              </a:buClr>
              <a:buSzPct val="100000"/>
              <a:defRPr>
                <a:solidFill>
                  <a:schemeClr val="tx1"/>
                </a:solidFill>
              </a:defRPr>
            </a:lvl3pPr>
            <a:lvl4pPr>
              <a:buClr>
                <a:srgbClr val="FFFFFF"/>
              </a:buClr>
              <a:buSzPct val="100000"/>
              <a:defRPr>
                <a:solidFill>
                  <a:schemeClr val="tx1"/>
                </a:solidFill>
              </a:defRPr>
            </a:lvl4pPr>
            <a:lvl5pPr>
              <a:buClr>
                <a:srgbClr val="FFFFFF"/>
              </a:buClr>
              <a:buSzPct val="100000"/>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2">
            <a:extLst>
              <a:ext uri="{FF2B5EF4-FFF2-40B4-BE49-F238E27FC236}">
                <a16:creationId xmlns:a16="http://schemas.microsoft.com/office/drawing/2014/main" id="{08DE9C3F-0384-DD2E-485F-3DC0F9EC1329}"/>
              </a:ext>
            </a:extLst>
          </p:cNvPr>
          <p:cNvSpPr>
            <a:spLocks noGrp="1"/>
          </p:cNvSpPr>
          <p:nvPr>
            <p:ph idx="19"/>
          </p:nvPr>
        </p:nvSpPr>
        <p:spPr>
          <a:xfrm>
            <a:off x="8969970" y="1565570"/>
            <a:ext cx="2520000" cy="2160000"/>
          </a:xfrm>
          <a:prstGeom prst="rect">
            <a:avLst/>
          </a:prstGeom>
        </p:spPr>
        <p:txBody>
          <a:bodyPr wrap="square" lIns="0" tIns="0" rIns="0" bIns="0">
            <a:noAutofit/>
          </a:bodyPr>
          <a:lstStyle>
            <a:lvl1pPr>
              <a:buClr>
                <a:srgbClr val="FFFFFF"/>
              </a:buClr>
              <a:buSzPct val="100000"/>
              <a:defRPr>
                <a:solidFill>
                  <a:schemeClr val="tx1"/>
                </a:solidFill>
              </a:defRPr>
            </a:lvl1pPr>
            <a:lvl2pPr>
              <a:buClr>
                <a:srgbClr val="FFFFFF"/>
              </a:buClr>
              <a:buSzPct val="100000"/>
              <a:defRPr baseline="0">
                <a:solidFill>
                  <a:schemeClr val="tx1"/>
                </a:solidFill>
              </a:defRPr>
            </a:lvl2pPr>
            <a:lvl3pPr>
              <a:buClr>
                <a:srgbClr val="FFFFFF"/>
              </a:buClr>
              <a:buSzPct val="100000"/>
              <a:defRPr>
                <a:solidFill>
                  <a:schemeClr val="tx1"/>
                </a:solidFill>
              </a:defRPr>
            </a:lvl3pPr>
            <a:lvl4pPr>
              <a:buClr>
                <a:srgbClr val="FFFFFF"/>
              </a:buClr>
              <a:buSzPct val="100000"/>
              <a:defRPr>
                <a:solidFill>
                  <a:schemeClr val="tx1"/>
                </a:solidFill>
              </a:defRPr>
            </a:lvl4pPr>
            <a:lvl5pPr>
              <a:buClr>
                <a:srgbClr val="FFFFFF"/>
              </a:buClr>
              <a:buSzPct val="100000"/>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1B950ADA-7928-E26A-6183-8714633E1E75}"/>
              </a:ext>
            </a:extLst>
          </p:cNvPr>
          <p:cNvSpPr>
            <a:spLocks noGrp="1"/>
          </p:cNvSpPr>
          <p:nvPr>
            <p:ph idx="20"/>
          </p:nvPr>
        </p:nvSpPr>
        <p:spPr>
          <a:xfrm>
            <a:off x="360000" y="4077072"/>
            <a:ext cx="2520000" cy="2160000"/>
          </a:xfrm>
          <a:prstGeom prst="rect">
            <a:avLst/>
          </a:prstGeom>
        </p:spPr>
        <p:txBody>
          <a:bodyPr wrap="square" lIns="0" tIns="0" rIns="0" bIns="0">
            <a:noAutofit/>
          </a:bodyPr>
          <a:lstStyle>
            <a:lvl1pPr>
              <a:buClr>
                <a:srgbClr val="FFFFFF"/>
              </a:buClr>
              <a:buSzPct val="100000"/>
              <a:defRPr>
                <a:solidFill>
                  <a:schemeClr val="tx1"/>
                </a:solidFill>
              </a:defRPr>
            </a:lvl1pPr>
            <a:lvl2pPr>
              <a:buClr>
                <a:srgbClr val="FFFFFF"/>
              </a:buClr>
              <a:buSzPct val="100000"/>
              <a:defRPr baseline="0">
                <a:solidFill>
                  <a:schemeClr val="tx1"/>
                </a:solidFill>
              </a:defRPr>
            </a:lvl2pPr>
            <a:lvl3pPr>
              <a:buClr>
                <a:srgbClr val="FFFFFF"/>
              </a:buClr>
              <a:buSzPct val="100000"/>
              <a:defRPr>
                <a:solidFill>
                  <a:schemeClr val="tx1"/>
                </a:solidFill>
              </a:defRPr>
            </a:lvl3pPr>
            <a:lvl4pPr>
              <a:buClr>
                <a:srgbClr val="FFFFFF"/>
              </a:buClr>
              <a:buSzPct val="100000"/>
              <a:defRPr>
                <a:solidFill>
                  <a:schemeClr val="tx1"/>
                </a:solidFill>
              </a:defRPr>
            </a:lvl4pPr>
            <a:lvl5pPr>
              <a:buClr>
                <a:srgbClr val="FFFFFF"/>
              </a:buClr>
              <a:buSzPct val="100000"/>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2">
            <a:extLst>
              <a:ext uri="{FF2B5EF4-FFF2-40B4-BE49-F238E27FC236}">
                <a16:creationId xmlns:a16="http://schemas.microsoft.com/office/drawing/2014/main" id="{CD9CB34E-0B8C-A533-51C1-9D19605E4E7D}"/>
              </a:ext>
            </a:extLst>
          </p:cNvPr>
          <p:cNvSpPr>
            <a:spLocks noGrp="1"/>
          </p:cNvSpPr>
          <p:nvPr>
            <p:ph idx="21"/>
          </p:nvPr>
        </p:nvSpPr>
        <p:spPr>
          <a:xfrm>
            <a:off x="3229990" y="4077072"/>
            <a:ext cx="2520000" cy="2160000"/>
          </a:xfrm>
          <a:prstGeom prst="rect">
            <a:avLst/>
          </a:prstGeom>
        </p:spPr>
        <p:txBody>
          <a:bodyPr wrap="square" lIns="0" tIns="0" rIns="0" bIns="0">
            <a:noAutofit/>
          </a:bodyPr>
          <a:lstStyle>
            <a:lvl1pPr>
              <a:buClr>
                <a:srgbClr val="FFFFFF"/>
              </a:buClr>
              <a:buSzPct val="100000"/>
              <a:defRPr>
                <a:solidFill>
                  <a:schemeClr val="tx1"/>
                </a:solidFill>
              </a:defRPr>
            </a:lvl1pPr>
            <a:lvl2pPr>
              <a:buClr>
                <a:srgbClr val="FFFFFF"/>
              </a:buClr>
              <a:buSzPct val="100000"/>
              <a:defRPr baseline="0">
                <a:solidFill>
                  <a:schemeClr val="tx1"/>
                </a:solidFill>
              </a:defRPr>
            </a:lvl2pPr>
            <a:lvl3pPr>
              <a:buClr>
                <a:srgbClr val="FFFFFF"/>
              </a:buClr>
              <a:buSzPct val="100000"/>
              <a:defRPr>
                <a:solidFill>
                  <a:schemeClr val="tx1"/>
                </a:solidFill>
              </a:defRPr>
            </a:lvl3pPr>
            <a:lvl4pPr>
              <a:buClr>
                <a:srgbClr val="FFFFFF"/>
              </a:buClr>
              <a:buSzPct val="100000"/>
              <a:defRPr>
                <a:solidFill>
                  <a:schemeClr val="tx1"/>
                </a:solidFill>
              </a:defRPr>
            </a:lvl4pPr>
            <a:lvl5pPr>
              <a:buClr>
                <a:srgbClr val="FFFFFF"/>
              </a:buClr>
              <a:buSzPct val="100000"/>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2">
            <a:extLst>
              <a:ext uri="{FF2B5EF4-FFF2-40B4-BE49-F238E27FC236}">
                <a16:creationId xmlns:a16="http://schemas.microsoft.com/office/drawing/2014/main" id="{2676F21C-4A76-DE8A-EC90-FD75447E2850}"/>
              </a:ext>
            </a:extLst>
          </p:cNvPr>
          <p:cNvSpPr>
            <a:spLocks noGrp="1"/>
          </p:cNvSpPr>
          <p:nvPr>
            <p:ph idx="22"/>
          </p:nvPr>
        </p:nvSpPr>
        <p:spPr>
          <a:xfrm>
            <a:off x="6099980" y="4077072"/>
            <a:ext cx="2520000" cy="2160000"/>
          </a:xfrm>
          <a:prstGeom prst="rect">
            <a:avLst/>
          </a:prstGeom>
        </p:spPr>
        <p:txBody>
          <a:bodyPr wrap="square" lIns="0" tIns="0" rIns="0" bIns="0">
            <a:noAutofit/>
          </a:bodyPr>
          <a:lstStyle>
            <a:lvl1pPr>
              <a:buClr>
                <a:srgbClr val="FFFFFF"/>
              </a:buClr>
              <a:buSzPct val="100000"/>
              <a:defRPr>
                <a:solidFill>
                  <a:schemeClr val="tx1"/>
                </a:solidFill>
              </a:defRPr>
            </a:lvl1pPr>
            <a:lvl2pPr>
              <a:buClr>
                <a:srgbClr val="FFFFFF"/>
              </a:buClr>
              <a:buSzPct val="100000"/>
              <a:defRPr baseline="0">
                <a:solidFill>
                  <a:schemeClr val="tx1"/>
                </a:solidFill>
              </a:defRPr>
            </a:lvl2pPr>
            <a:lvl3pPr>
              <a:buClr>
                <a:srgbClr val="FFFFFF"/>
              </a:buClr>
              <a:buSzPct val="100000"/>
              <a:defRPr>
                <a:solidFill>
                  <a:schemeClr val="tx1"/>
                </a:solidFill>
              </a:defRPr>
            </a:lvl3pPr>
            <a:lvl4pPr>
              <a:buClr>
                <a:srgbClr val="FFFFFF"/>
              </a:buClr>
              <a:buSzPct val="100000"/>
              <a:defRPr>
                <a:solidFill>
                  <a:schemeClr val="tx1"/>
                </a:solidFill>
              </a:defRPr>
            </a:lvl4pPr>
            <a:lvl5pPr>
              <a:buClr>
                <a:srgbClr val="FFFFFF"/>
              </a:buClr>
              <a:buSzPct val="100000"/>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2">
            <a:extLst>
              <a:ext uri="{FF2B5EF4-FFF2-40B4-BE49-F238E27FC236}">
                <a16:creationId xmlns:a16="http://schemas.microsoft.com/office/drawing/2014/main" id="{209FDFA8-47EC-FE46-F57C-E4A671C58455}"/>
              </a:ext>
            </a:extLst>
          </p:cNvPr>
          <p:cNvSpPr>
            <a:spLocks noGrp="1"/>
          </p:cNvSpPr>
          <p:nvPr>
            <p:ph idx="23"/>
          </p:nvPr>
        </p:nvSpPr>
        <p:spPr>
          <a:xfrm>
            <a:off x="8969970" y="4077072"/>
            <a:ext cx="2520000" cy="2160000"/>
          </a:xfrm>
          <a:prstGeom prst="rect">
            <a:avLst/>
          </a:prstGeom>
        </p:spPr>
        <p:txBody>
          <a:bodyPr wrap="square" lIns="0" tIns="0" rIns="0" bIns="0">
            <a:noAutofit/>
          </a:bodyPr>
          <a:lstStyle>
            <a:lvl1pPr>
              <a:buClr>
                <a:srgbClr val="FFFFFF"/>
              </a:buClr>
              <a:buSzPct val="100000"/>
              <a:defRPr>
                <a:solidFill>
                  <a:schemeClr val="tx1"/>
                </a:solidFill>
              </a:defRPr>
            </a:lvl1pPr>
            <a:lvl2pPr>
              <a:buClr>
                <a:srgbClr val="FFFFFF"/>
              </a:buClr>
              <a:buSzPct val="100000"/>
              <a:defRPr baseline="0">
                <a:solidFill>
                  <a:schemeClr val="tx1"/>
                </a:solidFill>
              </a:defRPr>
            </a:lvl2pPr>
            <a:lvl3pPr>
              <a:buClr>
                <a:srgbClr val="FFFFFF"/>
              </a:buClr>
              <a:buSzPct val="100000"/>
              <a:defRPr>
                <a:solidFill>
                  <a:schemeClr val="tx1"/>
                </a:solidFill>
              </a:defRPr>
            </a:lvl3pPr>
            <a:lvl4pPr>
              <a:buClr>
                <a:srgbClr val="FFFFFF"/>
              </a:buClr>
              <a:buSzPct val="100000"/>
              <a:defRPr>
                <a:solidFill>
                  <a:schemeClr val="tx1"/>
                </a:solidFill>
              </a:defRPr>
            </a:lvl4pPr>
            <a:lvl5pPr>
              <a:buClr>
                <a:srgbClr val="FFFFFF"/>
              </a:buClr>
              <a:buSzPct val="100000"/>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0" name="Picture 9">
            <a:extLst>
              <a:ext uri="{FF2B5EF4-FFF2-40B4-BE49-F238E27FC236}">
                <a16:creationId xmlns:a16="http://schemas.microsoft.com/office/drawing/2014/main" id="{B302B467-B6B5-158C-B057-8ABA2ACF21A3}"/>
              </a:ext>
            </a:extLst>
          </p:cNvPr>
          <p:cNvPicPr>
            <a:picLocks noChangeAspect="1"/>
          </p:cNvPicPr>
          <p:nvPr userDrawn="1"/>
        </p:nvPicPr>
        <p:blipFill>
          <a:blip r:embed="rId2"/>
          <a:stretch>
            <a:fillRect/>
          </a:stretch>
        </p:blipFill>
        <p:spPr>
          <a:xfrm>
            <a:off x="10897966" y="362285"/>
            <a:ext cx="835200" cy="417600"/>
          </a:xfrm>
          <a:prstGeom prst="rect">
            <a:avLst/>
          </a:prstGeom>
        </p:spPr>
      </p:pic>
    </p:spTree>
    <p:extLst>
      <p:ext uri="{BB962C8B-B14F-4D97-AF65-F5344CB8AC3E}">
        <p14:creationId xmlns:p14="http://schemas.microsoft.com/office/powerpoint/2010/main" val="3021679824"/>
      </p:ext>
    </p:extLst>
  </p:cSld>
  <p:clrMapOvr>
    <a:masterClrMapping/>
  </p:clrMapOvr>
  <p:transition spd="med"/>
  <p:extLst>
    <p:ext uri="{DCECCB84-F9BA-43D5-87BE-67443E8EF086}">
      <p15:sldGuideLst xmlns:p15="http://schemas.microsoft.com/office/powerpoint/2012/main">
        <p15:guide id="1" orient="horz" pos="2160">
          <p15:clr>
            <a:srgbClr val="FBAE40"/>
          </p15:clr>
        </p15:guide>
        <p15:guide id="2" pos="3836">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Agenda slide Table Dark">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2CE473-5689-D388-CADC-2FF6411A555B}"/>
              </a:ext>
            </a:extLst>
          </p:cNvPr>
          <p:cNvSpPr>
            <a:spLocks noGrp="1"/>
          </p:cNvSpPr>
          <p:nvPr>
            <p:ph type="title" hasCustomPrompt="1"/>
          </p:nvPr>
        </p:nvSpPr>
        <p:spPr>
          <a:xfrm>
            <a:off x="359999" y="360000"/>
            <a:ext cx="9000000" cy="540000"/>
          </a:xfrm>
        </p:spPr>
        <p:txBody>
          <a:bodyPr wrap="square"/>
          <a:lstStyle>
            <a:lvl1pPr>
              <a:defRPr>
                <a:solidFill>
                  <a:srgbClr val="FFFFFF"/>
                </a:solidFill>
              </a:defRPr>
            </a:lvl1pPr>
          </a:lstStyle>
          <a:p>
            <a:r>
              <a:rPr lang="en-GB"/>
              <a:t>Headline goes here. Maximum in 1 line.</a:t>
            </a:r>
            <a:endParaRPr lang="en-MT"/>
          </a:p>
        </p:txBody>
      </p:sp>
      <p:sp>
        <p:nvSpPr>
          <p:cNvPr id="3" name="Slide Number Placeholder 2">
            <a:extLst>
              <a:ext uri="{FF2B5EF4-FFF2-40B4-BE49-F238E27FC236}">
                <a16:creationId xmlns:a16="http://schemas.microsoft.com/office/drawing/2014/main" id="{5E58C377-31E1-B6AF-B5CB-DB6A8E4A721F}"/>
              </a:ext>
            </a:extLst>
          </p:cNvPr>
          <p:cNvSpPr>
            <a:spLocks noGrp="1"/>
          </p:cNvSpPr>
          <p:nvPr>
            <p:ph type="sldNum" sz="quarter" idx="10"/>
          </p:nvPr>
        </p:nvSpPr>
        <p:spPr>
          <a:xfrm>
            <a:off x="11574470" y="6480000"/>
            <a:ext cx="157094" cy="153888"/>
          </a:xfrm>
        </p:spPr>
        <p:txBody>
          <a:bodyPr/>
          <a:lstStyle>
            <a:lvl1pPr>
              <a:defRPr>
                <a:solidFill>
                  <a:schemeClr val="tx1"/>
                </a:solidFill>
              </a:defRPr>
            </a:lvl1pPr>
          </a:lstStyle>
          <a:p>
            <a:fld id="{86CB4B4D-7CA3-9044-876B-883B54F8677D}" type="slidenum">
              <a:rPr lang="en-MT" smtClean="0"/>
              <a:pPr/>
              <a:t>‹#›</a:t>
            </a:fld>
            <a:endParaRPr lang="en-MT"/>
          </a:p>
        </p:txBody>
      </p:sp>
      <p:sp>
        <p:nvSpPr>
          <p:cNvPr id="4" name="Rectangle 26">
            <a:extLst>
              <a:ext uri="{FF2B5EF4-FFF2-40B4-BE49-F238E27FC236}">
                <a16:creationId xmlns:a16="http://schemas.microsoft.com/office/drawing/2014/main" id="{2AC7D1FC-51F7-5A4E-BEAF-A85845DA9B35}"/>
              </a:ext>
            </a:extLst>
          </p:cNvPr>
          <p:cNvSpPr/>
          <p:nvPr userDrawn="1"/>
        </p:nvSpPr>
        <p:spPr>
          <a:xfrm>
            <a:off x="500" y="6761481"/>
            <a:ext cx="12178800" cy="96520"/>
          </a:xfrm>
          <a:prstGeom prst="rect">
            <a:avLst/>
          </a:prstGeom>
          <a:solidFill>
            <a:schemeClr val="accent4"/>
          </a:solidFill>
          <a:ln w="12700">
            <a:miter lim="400000"/>
          </a:ln>
        </p:spPr>
        <p:txBody>
          <a:bodyPr tIns="91439" bIns="91439" anchor="ctr"/>
          <a:lstStyle/>
          <a:p>
            <a:pPr algn="ctr">
              <a:lnSpc>
                <a:spcPct val="100000"/>
              </a:lnSpc>
              <a:defRPr sz="2800">
                <a:solidFill>
                  <a:schemeClr val="accent3">
                    <a:hueOff val="-3600000"/>
                    <a:lumOff val="3392"/>
                  </a:schemeClr>
                </a:solidFill>
              </a:defRPr>
            </a:pPr>
            <a:endParaRPr/>
          </a:p>
        </p:txBody>
      </p:sp>
      <p:pic>
        <p:nvPicPr>
          <p:cNvPr id="5" name="Picture 4">
            <a:extLst>
              <a:ext uri="{FF2B5EF4-FFF2-40B4-BE49-F238E27FC236}">
                <a16:creationId xmlns:a16="http://schemas.microsoft.com/office/drawing/2014/main" id="{00814166-2330-94E9-AA20-4A478C6C452B}"/>
              </a:ext>
            </a:extLst>
          </p:cNvPr>
          <p:cNvPicPr>
            <a:picLocks noChangeAspect="1"/>
          </p:cNvPicPr>
          <p:nvPr userDrawn="1"/>
        </p:nvPicPr>
        <p:blipFill>
          <a:blip r:embed="rId2"/>
          <a:stretch>
            <a:fillRect/>
          </a:stretch>
        </p:blipFill>
        <p:spPr>
          <a:xfrm>
            <a:off x="10897966" y="362285"/>
            <a:ext cx="835200" cy="417600"/>
          </a:xfrm>
          <a:prstGeom prst="rect">
            <a:avLst/>
          </a:prstGeom>
        </p:spPr>
      </p:pic>
    </p:spTree>
    <p:extLst>
      <p:ext uri="{BB962C8B-B14F-4D97-AF65-F5344CB8AC3E}">
        <p14:creationId xmlns:p14="http://schemas.microsoft.com/office/powerpoint/2010/main" val="4198264580"/>
      </p:ext>
    </p:extLst>
  </p:cSld>
  <p:clrMapOvr>
    <a:masterClrMapping/>
  </p:clrMapOvr>
  <p:transition spd="med"/>
  <p:extLst>
    <p:ext uri="{DCECCB84-F9BA-43D5-87BE-67443E8EF086}">
      <p15:sldGuideLst xmlns:p15="http://schemas.microsoft.com/office/powerpoint/2012/main">
        <p15:guide id="1" orient="horz" pos="2160">
          <p15:clr>
            <a:srgbClr val="FBAE40"/>
          </p15:clr>
        </p15:guide>
        <p15:guide id="2" pos="3836">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Agenda slide Table">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2CE473-5689-D388-CADC-2FF6411A555B}"/>
              </a:ext>
            </a:extLst>
          </p:cNvPr>
          <p:cNvSpPr>
            <a:spLocks noGrp="1"/>
          </p:cNvSpPr>
          <p:nvPr>
            <p:ph type="title" hasCustomPrompt="1"/>
          </p:nvPr>
        </p:nvSpPr>
        <p:spPr>
          <a:xfrm>
            <a:off x="359999" y="360000"/>
            <a:ext cx="9000000" cy="540000"/>
          </a:xfrm>
        </p:spPr>
        <p:txBody>
          <a:bodyPr wrap="square"/>
          <a:lstStyle>
            <a:lvl1pPr>
              <a:defRPr>
                <a:solidFill>
                  <a:srgbClr val="FFFFFF"/>
                </a:solidFill>
              </a:defRPr>
            </a:lvl1pPr>
          </a:lstStyle>
          <a:p>
            <a:r>
              <a:rPr lang="en-GB"/>
              <a:t>Headline goes here. Maximum in 1 line.</a:t>
            </a:r>
            <a:endParaRPr lang="en-MT"/>
          </a:p>
        </p:txBody>
      </p:sp>
      <p:sp>
        <p:nvSpPr>
          <p:cNvPr id="3" name="Slide Number Placeholder 2">
            <a:extLst>
              <a:ext uri="{FF2B5EF4-FFF2-40B4-BE49-F238E27FC236}">
                <a16:creationId xmlns:a16="http://schemas.microsoft.com/office/drawing/2014/main" id="{5E58C377-31E1-B6AF-B5CB-DB6A8E4A721F}"/>
              </a:ext>
            </a:extLst>
          </p:cNvPr>
          <p:cNvSpPr>
            <a:spLocks noGrp="1"/>
          </p:cNvSpPr>
          <p:nvPr>
            <p:ph type="sldNum" sz="quarter" idx="10"/>
          </p:nvPr>
        </p:nvSpPr>
        <p:spPr>
          <a:xfrm>
            <a:off x="11574470" y="6480000"/>
            <a:ext cx="157094" cy="153888"/>
          </a:xfrm>
        </p:spPr>
        <p:txBody>
          <a:bodyPr/>
          <a:lstStyle>
            <a:lvl1pPr>
              <a:defRPr>
                <a:solidFill>
                  <a:schemeClr val="tx1"/>
                </a:solidFill>
              </a:defRPr>
            </a:lvl1pPr>
          </a:lstStyle>
          <a:p>
            <a:fld id="{86CB4B4D-7CA3-9044-876B-883B54F8677D}" type="slidenum">
              <a:rPr lang="en-MT" smtClean="0"/>
              <a:pPr/>
              <a:t>‹#›</a:t>
            </a:fld>
            <a:endParaRPr lang="en-MT"/>
          </a:p>
        </p:txBody>
      </p:sp>
      <p:sp>
        <p:nvSpPr>
          <p:cNvPr id="14" name="Rectangle 26">
            <a:extLst>
              <a:ext uri="{FF2B5EF4-FFF2-40B4-BE49-F238E27FC236}">
                <a16:creationId xmlns:a16="http://schemas.microsoft.com/office/drawing/2014/main" id="{6C324B2D-CF53-407A-3FF3-83821279B530}"/>
              </a:ext>
            </a:extLst>
          </p:cNvPr>
          <p:cNvSpPr/>
          <p:nvPr userDrawn="1"/>
        </p:nvSpPr>
        <p:spPr>
          <a:xfrm>
            <a:off x="500" y="6761481"/>
            <a:ext cx="12178800" cy="96520"/>
          </a:xfrm>
          <a:prstGeom prst="rect">
            <a:avLst/>
          </a:prstGeom>
          <a:solidFill>
            <a:schemeClr val="accent2"/>
          </a:solidFill>
          <a:ln w="12700">
            <a:miter lim="400000"/>
          </a:ln>
        </p:spPr>
        <p:txBody>
          <a:bodyPr tIns="91439" bIns="91439" anchor="ctr"/>
          <a:lstStyle/>
          <a:p>
            <a:pPr algn="ctr">
              <a:lnSpc>
                <a:spcPct val="100000"/>
              </a:lnSpc>
              <a:defRPr sz="2800">
                <a:solidFill>
                  <a:schemeClr val="accent3">
                    <a:hueOff val="-3600000"/>
                    <a:lumOff val="3392"/>
                  </a:schemeClr>
                </a:solidFill>
              </a:defRPr>
            </a:pPr>
            <a:endParaRPr/>
          </a:p>
        </p:txBody>
      </p:sp>
      <p:pic>
        <p:nvPicPr>
          <p:cNvPr id="4" name="Picture 3">
            <a:extLst>
              <a:ext uri="{FF2B5EF4-FFF2-40B4-BE49-F238E27FC236}">
                <a16:creationId xmlns:a16="http://schemas.microsoft.com/office/drawing/2014/main" id="{C6672750-5A7A-9BCA-6B6D-95C6E36756F0}"/>
              </a:ext>
            </a:extLst>
          </p:cNvPr>
          <p:cNvPicPr>
            <a:picLocks noChangeAspect="1"/>
          </p:cNvPicPr>
          <p:nvPr userDrawn="1"/>
        </p:nvPicPr>
        <p:blipFill>
          <a:blip r:embed="rId2"/>
          <a:stretch>
            <a:fillRect/>
          </a:stretch>
        </p:blipFill>
        <p:spPr>
          <a:xfrm>
            <a:off x="10897966" y="362285"/>
            <a:ext cx="835200" cy="417600"/>
          </a:xfrm>
          <a:prstGeom prst="rect">
            <a:avLst/>
          </a:prstGeom>
        </p:spPr>
      </p:pic>
    </p:spTree>
    <p:extLst>
      <p:ext uri="{BB962C8B-B14F-4D97-AF65-F5344CB8AC3E}">
        <p14:creationId xmlns:p14="http://schemas.microsoft.com/office/powerpoint/2010/main" val="1111253307"/>
      </p:ext>
    </p:extLst>
  </p:cSld>
  <p:clrMapOvr>
    <a:masterClrMapping/>
  </p:clrMapOvr>
  <p:transition spd="med"/>
  <p:extLst>
    <p:ext uri="{DCECCB84-F9BA-43D5-87BE-67443E8EF086}">
      <p15:sldGuideLst xmlns:p15="http://schemas.microsoft.com/office/powerpoint/2012/main">
        <p15:guide id="1" orient="horz" pos="2160">
          <p15:clr>
            <a:srgbClr val="FBAE40"/>
          </p15:clr>
        </p15:guide>
        <p15:guide id="2" pos="3836">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tatem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A697F3-602F-5FC9-7AE6-19FEE5C49AD4}"/>
              </a:ext>
            </a:extLst>
          </p:cNvPr>
          <p:cNvSpPr>
            <a:spLocks noGrp="1"/>
          </p:cNvSpPr>
          <p:nvPr>
            <p:ph type="title" hasCustomPrompt="1"/>
          </p:nvPr>
        </p:nvSpPr>
        <p:spPr/>
        <p:txBody>
          <a:bodyPr/>
          <a:lstStyle/>
          <a:p>
            <a:r>
              <a:rPr lang="en-GB"/>
              <a:t>Headline goes here. Maximum in 2 lines.</a:t>
            </a:r>
            <a:br>
              <a:rPr lang="en-GB"/>
            </a:br>
            <a:r>
              <a:rPr lang="en-GB"/>
              <a:t>All headlines should be sentence case.</a:t>
            </a:r>
            <a:endParaRPr lang="en-MT"/>
          </a:p>
        </p:txBody>
      </p:sp>
      <p:sp>
        <p:nvSpPr>
          <p:cNvPr id="3" name="Slide Number Placeholder 2">
            <a:extLst>
              <a:ext uri="{FF2B5EF4-FFF2-40B4-BE49-F238E27FC236}">
                <a16:creationId xmlns:a16="http://schemas.microsoft.com/office/drawing/2014/main" id="{55713789-AC9B-504D-EABC-88530694F04A}"/>
              </a:ext>
            </a:extLst>
          </p:cNvPr>
          <p:cNvSpPr>
            <a:spLocks noGrp="1"/>
          </p:cNvSpPr>
          <p:nvPr>
            <p:ph type="sldNum" sz="quarter" idx="10"/>
          </p:nvPr>
        </p:nvSpPr>
        <p:spPr/>
        <p:txBody>
          <a:bodyPr/>
          <a:lstStyle/>
          <a:p>
            <a:fld id="{86CB4B4D-7CA3-9044-876B-883B54F8677D}" type="slidenum">
              <a:rPr lang="en-MT" smtClean="0"/>
              <a:t>‹#›</a:t>
            </a:fld>
            <a:endParaRPr lang="en-MT"/>
          </a:p>
        </p:txBody>
      </p:sp>
      <p:sp>
        <p:nvSpPr>
          <p:cNvPr id="4" name="Body Level One…">
            <a:extLst>
              <a:ext uri="{FF2B5EF4-FFF2-40B4-BE49-F238E27FC236}">
                <a16:creationId xmlns:a16="http://schemas.microsoft.com/office/drawing/2014/main" id="{2F3F8381-DEB3-C667-F282-4085FCECE5D1}"/>
              </a:ext>
            </a:extLst>
          </p:cNvPr>
          <p:cNvSpPr txBox="1">
            <a:spLocks noGrp="1"/>
          </p:cNvSpPr>
          <p:nvPr>
            <p:ph type="body" sz="quarter" idx="1"/>
          </p:nvPr>
        </p:nvSpPr>
        <p:spPr>
          <a:xfrm>
            <a:off x="360000" y="2610760"/>
            <a:ext cx="3478685" cy="2108201"/>
          </a:xfrm>
          <a:prstGeom prst="rect">
            <a:avLst/>
          </a:prstGeom>
          <a:solidFill>
            <a:schemeClr val="accent2"/>
          </a:solidFill>
        </p:spPr>
        <p:txBody>
          <a:bodyPr lIns="182879" tIns="182879" rIns="182879" bIns="182879" anchor="ctr">
            <a:normAutofit/>
          </a:bodyPr>
          <a:lstStyle>
            <a:lvl1pPr algn="ctr">
              <a:lnSpc>
                <a:spcPct val="100000"/>
              </a:lnSpc>
              <a:spcBef>
                <a:spcPts val="0"/>
              </a:spcBef>
              <a:defRPr sz="2800" b="1">
                <a:solidFill>
                  <a:schemeClr val="tx1"/>
                </a:solidFill>
              </a:defRPr>
            </a:lvl1pPr>
            <a:lvl2pPr marL="0" indent="0" algn="ctr">
              <a:lnSpc>
                <a:spcPct val="100000"/>
              </a:lnSpc>
              <a:spcBef>
                <a:spcPts val="0"/>
              </a:spcBef>
              <a:buSzTx/>
              <a:buNone/>
              <a:defRPr sz="2800" b="1">
                <a:solidFill>
                  <a:schemeClr val="accent3">
                    <a:hueOff val="-3600000"/>
                    <a:lumOff val="3392"/>
                  </a:schemeClr>
                </a:solidFill>
              </a:defRPr>
            </a:lvl2pPr>
            <a:lvl3pPr marL="0" indent="174625" algn="ctr">
              <a:lnSpc>
                <a:spcPct val="100000"/>
              </a:lnSpc>
              <a:spcBef>
                <a:spcPts val="0"/>
              </a:spcBef>
              <a:buSzTx/>
              <a:buNone/>
              <a:defRPr sz="2800" b="1">
                <a:solidFill>
                  <a:schemeClr val="accent3">
                    <a:hueOff val="-3600000"/>
                    <a:lumOff val="3392"/>
                  </a:schemeClr>
                </a:solidFill>
              </a:defRPr>
            </a:lvl3pPr>
            <a:lvl4pPr marL="0" indent="339725" algn="ctr">
              <a:lnSpc>
                <a:spcPct val="100000"/>
              </a:lnSpc>
              <a:spcBef>
                <a:spcPts val="0"/>
              </a:spcBef>
              <a:buSzTx/>
              <a:buNone/>
              <a:defRPr sz="2800" b="1">
                <a:solidFill>
                  <a:schemeClr val="accent3">
                    <a:hueOff val="-3600000"/>
                    <a:lumOff val="3392"/>
                  </a:schemeClr>
                </a:solidFill>
              </a:defRPr>
            </a:lvl4pPr>
            <a:lvl5pPr marL="0" indent="512762" algn="ctr">
              <a:lnSpc>
                <a:spcPct val="100000"/>
              </a:lnSpc>
              <a:spcBef>
                <a:spcPts val="0"/>
              </a:spcBef>
              <a:buSzTx/>
              <a:buNone/>
              <a:defRPr sz="2800" b="1">
                <a:solidFill>
                  <a:schemeClr val="accent3">
                    <a:hueOff val="-3600000"/>
                    <a:lumOff val="3392"/>
                  </a:schemeClr>
                </a:solidFill>
              </a:defRPr>
            </a:lvl5pPr>
          </a:lstStyle>
          <a:p>
            <a:pPr lvl="0"/>
            <a:r>
              <a:rPr lang="en-US"/>
              <a:t>Click to edit Master text styles</a:t>
            </a:r>
          </a:p>
        </p:txBody>
      </p:sp>
      <p:sp>
        <p:nvSpPr>
          <p:cNvPr id="5" name="Body Level One…">
            <a:extLst>
              <a:ext uri="{FF2B5EF4-FFF2-40B4-BE49-F238E27FC236}">
                <a16:creationId xmlns:a16="http://schemas.microsoft.com/office/drawing/2014/main" id="{32CA9EDE-386C-CB9D-B16C-D07164D1B840}"/>
              </a:ext>
            </a:extLst>
          </p:cNvPr>
          <p:cNvSpPr txBox="1">
            <a:spLocks noGrp="1"/>
          </p:cNvSpPr>
          <p:nvPr>
            <p:ph type="body" sz="quarter" idx="23"/>
          </p:nvPr>
        </p:nvSpPr>
        <p:spPr>
          <a:xfrm>
            <a:off x="4308328" y="2610760"/>
            <a:ext cx="3478685" cy="2108201"/>
          </a:xfrm>
          <a:prstGeom prst="rect">
            <a:avLst/>
          </a:prstGeom>
          <a:solidFill>
            <a:schemeClr val="accent4"/>
          </a:solidFill>
        </p:spPr>
        <p:txBody>
          <a:bodyPr lIns="182879" tIns="182879" rIns="182879" bIns="182879" anchor="ctr">
            <a:normAutofit/>
          </a:bodyPr>
          <a:lstStyle>
            <a:lvl1pPr algn="ctr">
              <a:lnSpc>
                <a:spcPct val="100000"/>
              </a:lnSpc>
              <a:spcBef>
                <a:spcPts val="0"/>
              </a:spcBef>
              <a:defRPr sz="2800" b="1">
                <a:solidFill>
                  <a:schemeClr val="tx1"/>
                </a:solidFill>
              </a:defRPr>
            </a:lvl1pPr>
            <a:lvl2pPr marL="0" indent="0" algn="ctr">
              <a:lnSpc>
                <a:spcPct val="100000"/>
              </a:lnSpc>
              <a:spcBef>
                <a:spcPts val="0"/>
              </a:spcBef>
              <a:buSzTx/>
              <a:buNone/>
              <a:defRPr sz="2800" b="1">
                <a:solidFill>
                  <a:schemeClr val="accent3">
                    <a:hueOff val="-3600000"/>
                    <a:lumOff val="3392"/>
                  </a:schemeClr>
                </a:solidFill>
              </a:defRPr>
            </a:lvl2pPr>
            <a:lvl3pPr marL="0" indent="174625" algn="ctr">
              <a:lnSpc>
                <a:spcPct val="100000"/>
              </a:lnSpc>
              <a:spcBef>
                <a:spcPts val="0"/>
              </a:spcBef>
              <a:buSzTx/>
              <a:buNone/>
              <a:defRPr sz="2800" b="1">
                <a:solidFill>
                  <a:schemeClr val="accent3">
                    <a:hueOff val="-3600000"/>
                    <a:lumOff val="3392"/>
                  </a:schemeClr>
                </a:solidFill>
              </a:defRPr>
            </a:lvl3pPr>
            <a:lvl4pPr marL="0" indent="339725" algn="ctr">
              <a:lnSpc>
                <a:spcPct val="100000"/>
              </a:lnSpc>
              <a:spcBef>
                <a:spcPts val="0"/>
              </a:spcBef>
              <a:buSzTx/>
              <a:buNone/>
              <a:defRPr sz="2800" b="1">
                <a:solidFill>
                  <a:schemeClr val="accent3">
                    <a:hueOff val="-3600000"/>
                    <a:lumOff val="3392"/>
                  </a:schemeClr>
                </a:solidFill>
              </a:defRPr>
            </a:lvl4pPr>
            <a:lvl5pPr marL="0" indent="512762" algn="ctr">
              <a:lnSpc>
                <a:spcPct val="100000"/>
              </a:lnSpc>
              <a:spcBef>
                <a:spcPts val="0"/>
              </a:spcBef>
              <a:buSzTx/>
              <a:buNone/>
              <a:defRPr sz="2800" b="1">
                <a:solidFill>
                  <a:schemeClr val="accent3">
                    <a:hueOff val="-3600000"/>
                    <a:lumOff val="3392"/>
                  </a:schemeClr>
                </a:solidFill>
              </a:defRPr>
            </a:lvl5pPr>
          </a:lstStyle>
          <a:p>
            <a:pPr lvl="0"/>
            <a:r>
              <a:rPr lang="en-US"/>
              <a:t>Click to edit Master text styles</a:t>
            </a:r>
          </a:p>
        </p:txBody>
      </p:sp>
      <p:sp>
        <p:nvSpPr>
          <p:cNvPr id="6" name="Body Level One…">
            <a:extLst>
              <a:ext uri="{FF2B5EF4-FFF2-40B4-BE49-F238E27FC236}">
                <a16:creationId xmlns:a16="http://schemas.microsoft.com/office/drawing/2014/main" id="{9896A4C3-2F4F-489A-CE62-D7C218EF8B41}"/>
              </a:ext>
            </a:extLst>
          </p:cNvPr>
          <p:cNvSpPr txBox="1">
            <a:spLocks noGrp="1"/>
          </p:cNvSpPr>
          <p:nvPr>
            <p:ph type="body" sz="quarter" idx="24"/>
          </p:nvPr>
        </p:nvSpPr>
        <p:spPr>
          <a:xfrm>
            <a:off x="8256655" y="2610760"/>
            <a:ext cx="3478685" cy="2108201"/>
          </a:xfrm>
          <a:prstGeom prst="rect">
            <a:avLst/>
          </a:prstGeom>
          <a:solidFill>
            <a:schemeClr val="accent3"/>
          </a:solidFill>
        </p:spPr>
        <p:txBody>
          <a:bodyPr lIns="182879" tIns="182879" rIns="182879" bIns="182879" anchor="ctr">
            <a:normAutofit/>
          </a:bodyPr>
          <a:lstStyle>
            <a:lvl1pPr algn="ctr">
              <a:lnSpc>
                <a:spcPct val="100000"/>
              </a:lnSpc>
              <a:spcBef>
                <a:spcPts val="0"/>
              </a:spcBef>
              <a:defRPr sz="2800" b="1">
                <a:solidFill>
                  <a:schemeClr val="tx1"/>
                </a:solidFill>
              </a:defRPr>
            </a:lvl1pPr>
            <a:lvl2pPr marL="0" indent="0" algn="ctr">
              <a:lnSpc>
                <a:spcPct val="100000"/>
              </a:lnSpc>
              <a:spcBef>
                <a:spcPts val="0"/>
              </a:spcBef>
              <a:buSzTx/>
              <a:buNone/>
              <a:defRPr sz="2800" b="1">
                <a:solidFill>
                  <a:schemeClr val="accent3">
                    <a:hueOff val="-3600000"/>
                    <a:lumOff val="3392"/>
                  </a:schemeClr>
                </a:solidFill>
              </a:defRPr>
            </a:lvl2pPr>
            <a:lvl3pPr marL="0" indent="174625" algn="ctr">
              <a:lnSpc>
                <a:spcPct val="100000"/>
              </a:lnSpc>
              <a:spcBef>
                <a:spcPts val="0"/>
              </a:spcBef>
              <a:buSzTx/>
              <a:buNone/>
              <a:defRPr sz="2800" b="1">
                <a:solidFill>
                  <a:schemeClr val="accent3">
                    <a:hueOff val="-3600000"/>
                    <a:lumOff val="3392"/>
                  </a:schemeClr>
                </a:solidFill>
              </a:defRPr>
            </a:lvl3pPr>
            <a:lvl4pPr marL="0" indent="339725" algn="ctr">
              <a:lnSpc>
                <a:spcPct val="100000"/>
              </a:lnSpc>
              <a:spcBef>
                <a:spcPts val="0"/>
              </a:spcBef>
              <a:buSzTx/>
              <a:buNone/>
              <a:defRPr sz="2800" b="1">
                <a:solidFill>
                  <a:schemeClr val="accent3">
                    <a:hueOff val="-3600000"/>
                    <a:lumOff val="3392"/>
                  </a:schemeClr>
                </a:solidFill>
              </a:defRPr>
            </a:lvl4pPr>
            <a:lvl5pPr marL="0" indent="512762" algn="ctr">
              <a:lnSpc>
                <a:spcPct val="100000"/>
              </a:lnSpc>
              <a:spcBef>
                <a:spcPts val="0"/>
              </a:spcBef>
              <a:buSzTx/>
              <a:buNone/>
              <a:defRPr sz="2800" b="1">
                <a:solidFill>
                  <a:schemeClr val="accent3">
                    <a:hueOff val="-3600000"/>
                    <a:lumOff val="3392"/>
                  </a:schemeClr>
                </a:solidFill>
              </a:defRPr>
            </a:lvl5pPr>
          </a:lstStyle>
          <a:p>
            <a:pPr lvl="0"/>
            <a:r>
              <a:rPr lang="en-US"/>
              <a:t>Click to edit Master text styles</a:t>
            </a:r>
          </a:p>
        </p:txBody>
      </p:sp>
    </p:spTree>
    <p:extLst>
      <p:ext uri="{BB962C8B-B14F-4D97-AF65-F5344CB8AC3E}">
        <p14:creationId xmlns:p14="http://schemas.microsoft.com/office/powerpoint/2010/main" val="2374603769"/>
      </p:ext>
    </p:extLst>
  </p:cSld>
  <p:clrMapOvr>
    <a:masterClrMapping/>
  </p:clrMapOvr>
  <p:transition spd="med"/>
  <p:extLst>
    <p:ext uri="{DCECCB84-F9BA-43D5-87BE-67443E8EF086}">
      <p15:sldGuideLst xmlns:p15="http://schemas.microsoft.com/office/powerpoint/2012/main">
        <p15:guide id="1" orient="horz" pos="2160" userDrawn="1">
          <p15:clr>
            <a:srgbClr val="FBAE40"/>
          </p15:clr>
        </p15:guide>
        <p15:guide id="2" pos="3836"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lide with logo">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092A336-4C8E-CDC0-D2F1-550C41A2C9F4}"/>
              </a:ext>
            </a:extLst>
          </p:cNvPr>
          <p:cNvSpPr>
            <a:spLocks noGrp="1"/>
          </p:cNvSpPr>
          <p:nvPr>
            <p:ph type="sldNum" sz="quarter" idx="10"/>
          </p:nvPr>
        </p:nvSpPr>
        <p:spPr/>
        <p:txBody>
          <a:bodyPr/>
          <a:lstStyle/>
          <a:p>
            <a:fld id="{86CB4B4D-7CA3-9044-876B-883B54F8677D}" type="slidenum">
              <a:rPr lang="en-MT" smtClean="0"/>
              <a:t>‹#›</a:t>
            </a:fld>
            <a:endParaRPr lang="en-MT"/>
          </a:p>
        </p:txBody>
      </p:sp>
    </p:spTree>
    <p:extLst>
      <p:ext uri="{BB962C8B-B14F-4D97-AF65-F5344CB8AC3E}">
        <p14:creationId xmlns:p14="http://schemas.microsoft.com/office/powerpoint/2010/main" val="1066485795"/>
      </p:ext>
    </p:extLst>
  </p:cSld>
  <p:clrMapOvr>
    <a:masterClrMapping/>
  </p:clrMapOvr>
  <p:transition spd="med"/>
  <p:extLst>
    <p:ext uri="{DCECCB84-F9BA-43D5-87BE-67443E8EF086}">
      <p15:sldGuideLst xmlns:p15="http://schemas.microsoft.com/office/powerpoint/2012/main">
        <p15:guide id="1" orient="horz" pos="2160" userDrawn="1">
          <p15:clr>
            <a:srgbClr val="FBAE40"/>
          </p15:clr>
        </p15:guide>
        <p15:guide id="2" pos="3836"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Slide with logo Dark">
    <p:bg>
      <p:bgPr>
        <a:solidFill>
          <a:schemeClr val="accent2"/>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E58C377-31E1-B6AF-B5CB-DB6A8E4A721F}"/>
              </a:ext>
            </a:extLst>
          </p:cNvPr>
          <p:cNvSpPr>
            <a:spLocks noGrp="1"/>
          </p:cNvSpPr>
          <p:nvPr>
            <p:ph type="sldNum" sz="quarter" idx="10"/>
          </p:nvPr>
        </p:nvSpPr>
        <p:spPr>
          <a:xfrm>
            <a:off x="11574470" y="6480000"/>
            <a:ext cx="157094" cy="153888"/>
          </a:xfrm>
        </p:spPr>
        <p:txBody>
          <a:bodyPr/>
          <a:lstStyle>
            <a:lvl1pPr>
              <a:defRPr>
                <a:solidFill>
                  <a:schemeClr val="tx1"/>
                </a:solidFill>
              </a:defRPr>
            </a:lvl1pPr>
          </a:lstStyle>
          <a:p>
            <a:fld id="{86CB4B4D-7CA3-9044-876B-883B54F8677D}" type="slidenum">
              <a:rPr lang="en-MT" smtClean="0"/>
              <a:pPr/>
              <a:t>‹#›</a:t>
            </a:fld>
            <a:endParaRPr lang="en-MT"/>
          </a:p>
        </p:txBody>
      </p:sp>
      <p:sp>
        <p:nvSpPr>
          <p:cNvPr id="5" name="Rectangle 26">
            <a:extLst>
              <a:ext uri="{FF2B5EF4-FFF2-40B4-BE49-F238E27FC236}">
                <a16:creationId xmlns:a16="http://schemas.microsoft.com/office/drawing/2014/main" id="{1AF881B0-6E18-8D27-53FB-8E78FA3095F7}"/>
              </a:ext>
            </a:extLst>
          </p:cNvPr>
          <p:cNvSpPr/>
          <p:nvPr userDrawn="1"/>
        </p:nvSpPr>
        <p:spPr>
          <a:xfrm>
            <a:off x="500" y="6761481"/>
            <a:ext cx="12178800" cy="96520"/>
          </a:xfrm>
          <a:prstGeom prst="rect">
            <a:avLst/>
          </a:prstGeom>
          <a:solidFill>
            <a:schemeClr val="accent4"/>
          </a:solidFill>
          <a:ln w="12700">
            <a:miter lim="400000"/>
          </a:ln>
        </p:spPr>
        <p:txBody>
          <a:bodyPr tIns="91439" bIns="91439" anchor="ctr"/>
          <a:lstStyle/>
          <a:p>
            <a:pPr algn="ctr">
              <a:lnSpc>
                <a:spcPct val="100000"/>
              </a:lnSpc>
              <a:defRPr sz="2800">
                <a:solidFill>
                  <a:schemeClr val="accent3">
                    <a:hueOff val="-3600000"/>
                    <a:lumOff val="3392"/>
                  </a:schemeClr>
                </a:solidFill>
              </a:defRPr>
            </a:pPr>
            <a:endParaRPr/>
          </a:p>
        </p:txBody>
      </p:sp>
      <p:pic>
        <p:nvPicPr>
          <p:cNvPr id="2" name="Picture 1">
            <a:extLst>
              <a:ext uri="{FF2B5EF4-FFF2-40B4-BE49-F238E27FC236}">
                <a16:creationId xmlns:a16="http://schemas.microsoft.com/office/drawing/2014/main" id="{D7A025FE-20D6-D7C7-557F-A1F8FF5FF91A}"/>
              </a:ext>
            </a:extLst>
          </p:cNvPr>
          <p:cNvPicPr>
            <a:picLocks noChangeAspect="1"/>
          </p:cNvPicPr>
          <p:nvPr userDrawn="1"/>
        </p:nvPicPr>
        <p:blipFill>
          <a:blip r:embed="rId2"/>
          <a:stretch>
            <a:fillRect/>
          </a:stretch>
        </p:blipFill>
        <p:spPr>
          <a:xfrm>
            <a:off x="10897966" y="362285"/>
            <a:ext cx="835200" cy="417600"/>
          </a:xfrm>
          <a:prstGeom prst="rect">
            <a:avLst/>
          </a:prstGeom>
        </p:spPr>
      </p:pic>
    </p:spTree>
    <p:extLst>
      <p:ext uri="{BB962C8B-B14F-4D97-AF65-F5344CB8AC3E}">
        <p14:creationId xmlns:p14="http://schemas.microsoft.com/office/powerpoint/2010/main" val="2831312100"/>
      </p:ext>
    </p:extLst>
  </p:cSld>
  <p:clrMapOvr>
    <a:masterClrMapping/>
  </p:clrMapOvr>
  <p:transition spd="med"/>
  <p:extLst>
    <p:ext uri="{DCECCB84-F9BA-43D5-87BE-67443E8EF086}">
      <p15:sldGuideLst xmlns:p15="http://schemas.microsoft.com/office/powerpoint/2012/main">
        <p15:guide id="1" orient="horz" pos="2160">
          <p15:clr>
            <a:srgbClr val="FBAE40"/>
          </p15:clr>
        </p15:guide>
        <p15:guide id="2" pos="3836">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Section Header">
    <p:bg>
      <p:bgPr>
        <a:solidFill>
          <a:srgbClr val="0BA2B3"/>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B4F7324-CA8B-196E-4623-63A5CEE8EAF1}"/>
              </a:ext>
            </a:extLst>
          </p:cNvPr>
          <p:cNvPicPr>
            <a:picLocks noChangeAspect="1"/>
          </p:cNvPicPr>
          <p:nvPr userDrawn="1"/>
        </p:nvPicPr>
        <p:blipFill>
          <a:blip r:embed="rId2"/>
          <a:stretch>
            <a:fillRect/>
          </a:stretch>
        </p:blipFill>
        <p:spPr>
          <a:xfrm>
            <a:off x="10489770" y="5461000"/>
            <a:ext cx="1524000" cy="1206500"/>
          </a:xfrm>
          <a:prstGeom prst="rect">
            <a:avLst/>
          </a:prstGeom>
        </p:spPr>
      </p:pic>
      <p:sp>
        <p:nvSpPr>
          <p:cNvPr id="402" name="Text Placeholder 49"/>
          <p:cNvSpPr/>
          <p:nvPr/>
        </p:nvSpPr>
        <p:spPr>
          <a:xfrm>
            <a:off x="3554946" y="4955133"/>
            <a:ext cx="2120057"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spAutoFit/>
          </a:bodyPr>
          <a:lstStyle>
            <a:lvl1pPr algn="ctr">
              <a:defRPr sz="1400">
                <a:solidFill>
                  <a:schemeClr val="accent3">
                    <a:hueOff val="-3600000"/>
                    <a:lumOff val="3392"/>
                  </a:schemeClr>
                </a:solidFill>
              </a:defRPr>
            </a:lvl1pPr>
          </a:lstStyle>
          <a:p>
            <a:r>
              <a:t> </a:t>
            </a:r>
          </a:p>
        </p:txBody>
      </p:sp>
      <p:sp>
        <p:nvSpPr>
          <p:cNvPr id="404" name="Presentation subtitle goes here."/>
          <p:cNvSpPr txBox="1">
            <a:spLocks noGrp="1"/>
          </p:cNvSpPr>
          <p:nvPr>
            <p:ph type="body" sz="quarter" idx="22" hasCustomPrompt="1"/>
          </p:nvPr>
        </p:nvSpPr>
        <p:spPr>
          <a:xfrm>
            <a:off x="640800" y="5886454"/>
            <a:ext cx="8280000" cy="451754"/>
          </a:xfrm>
          <a:prstGeom prst="rect">
            <a:avLst/>
          </a:prstGeom>
        </p:spPr>
        <p:txBody>
          <a:bodyPr lIns="0" tIns="0" rIns="0" bIns="0"/>
          <a:lstStyle>
            <a:lvl1pPr>
              <a:lnSpc>
                <a:spcPts val="1500"/>
              </a:lnSpc>
              <a:spcBef>
                <a:spcPts val="0"/>
              </a:spcBef>
              <a:tabLst>
                <a:tab pos="2222500" algn="l"/>
              </a:tabLst>
              <a:defRPr sz="1500" spc="-53">
                <a:solidFill>
                  <a:schemeClr val="bg1"/>
                </a:solidFill>
              </a:defRPr>
            </a:lvl1pPr>
          </a:lstStyle>
          <a:p>
            <a:r>
              <a:t>Presentation subtitle goes here.</a:t>
            </a:r>
          </a:p>
        </p:txBody>
      </p:sp>
      <p:sp>
        <p:nvSpPr>
          <p:cNvPr id="411" name="Rectangle"/>
          <p:cNvSpPr/>
          <p:nvPr/>
        </p:nvSpPr>
        <p:spPr>
          <a:xfrm>
            <a:off x="165529" y="190499"/>
            <a:ext cx="11848241" cy="6477001"/>
          </a:xfrm>
          <a:prstGeom prst="rect">
            <a:avLst/>
          </a:prstGeom>
          <a:ln>
            <a:solidFill>
              <a:schemeClr val="tx1"/>
            </a:solidFill>
            <a:miter lim="400000"/>
          </a:ln>
        </p:spPr>
        <p:txBody>
          <a:bodyPr tIns="91439" bIns="91439" anchor="ctr"/>
          <a:lstStyle/>
          <a:p>
            <a:pPr algn="ctr">
              <a:lnSpc>
                <a:spcPct val="100000"/>
              </a:lnSpc>
              <a:defRPr sz="2800">
                <a:solidFill>
                  <a:schemeClr val="accent3"/>
                </a:solidFill>
              </a:defRPr>
            </a:pPr>
            <a:endParaRPr/>
          </a:p>
        </p:txBody>
      </p:sp>
      <p:sp>
        <p:nvSpPr>
          <p:cNvPr id="2" name="Title 1">
            <a:extLst>
              <a:ext uri="{FF2B5EF4-FFF2-40B4-BE49-F238E27FC236}">
                <a16:creationId xmlns:a16="http://schemas.microsoft.com/office/drawing/2014/main" id="{C47FAC7F-2270-BA58-47C4-1CCA98AFDC48}"/>
              </a:ext>
            </a:extLst>
          </p:cNvPr>
          <p:cNvSpPr>
            <a:spLocks noGrp="1"/>
          </p:cNvSpPr>
          <p:nvPr>
            <p:ph type="title" hasCustomPrompt="1"/>
          </p:nvPr>
        </p:nvSpPr>
        <p:spPr>
          <a:xfrm>
            <a:off x="640800" y="4843803"/>
            <a:ext cx="8280000" cy="1037888"/>
          </a:xfrm>
          <a:prstGeom prst="rect">
            <a:avLst/>
          </a:prstGeom>
        </p:spPr>
        <p:txBody>
          <a:bodyPr lIns="0" tIns="0" rIns="0" bIns="0"/>
          <a:lstStyle>
            <a:lvl1pPr>
              <a:lnSpc>
                <a:spcPts val="4000"/>
              </a:lnSpc>
              <a:spcBef>
                <a:spcPts val="0"/>
              </a:spcBef>
              <a:defRPr sz="4000" spc="-220" baseline="0">
                <a:solidFill>
                  <a:srgbClr val="FFFFFF"/>
                </a:solidFill>
              </a:defRPr>
            </a:lvl1pPr>
          </a:lstStyle>
          <a:p>
            <a:r>
              <a:rPr lang="en-GB"/>
              <a:t>Presentation title goes here</a:t>
            </a:r>
            <a:br>
              <a:rPr lang="en-GB"/>
            </a:br>
            <a:r>
              <a:rPr lang="en-GB"/>
              <a:t>in maximum 2 lines.</a:t>
            </a:r>
            <a:endParaRPr lang="en-RS"/>
          </a:p>
        </p:txBody>
      </p:sp>
      <p:pic>
        <p:nvPicPr>
          <p:cNvPr id="6" name="Picture 5">
            <a:extLst>
              <a:ext uri="{FF2B5EF4-FFF2-40B4-BE49-F238E27FC236}">
                <a16:creationId xmlns:a16="http://schemas.microsoft.com/office/drawing/2014/main" id="{133CDE45-56ED-B37C-C67D-C43BC1CBB05A}"/>
              </a:ext>
            </a:extLst>
          </p:cNvPr>
          <p:cNvPicPr>
            <a:picLocks noChangeAspect="1"/>
          </p:cNvPicPr>
          <p:nvPr userDrawn="1"/>
        </p:nvPicPr>
        <p:blipFill>
          <a:blip r:embed="rId3"/>
          <a:stretch>
            <a:fillRect/>
          </a:stretch>
        </p:blipFill>
        <p:spPr>
          <a:xfrm>
            <a:off x="10897966" y="362285"/>
            <a:ext cx="835200" cy="417600"/>
          </a:xfrm>
          <a:prstGeom prst="rect">
            <a:avLst/>
          </a:prstGeom>
        </p:spPr>
      </p:pic>
    </p:spTree>
    <p:extLst>
      <p:ext uri="{BB962C8B-B14F-4D97-AF65-F5344CB8AC3E}">
        <p14:creationId xmlns:p14="http://schemas.microsoft.com/office/powerpoint/2010/main" val="3702919747"/>
      </p:ext>
    </p:extLst>
  </p:cSld>
  <p:clrMapOvr>
    <a:masterClrMapping/>
  </p:clrMapOvr>
  <p:transition spd="med"/>
  <p:extLst>
    <p:ext uri="{DCECCB84-F9BA-43D5-87BE-67443E8EF086}">
      <p15:sldGuideLst xmlns:p15="http://schemas.microsoft.com/office/powerpoint/2012/main">
        <p15:guide id="1" orient="horz" pos="2160">
          <p15:clr>
            <a:srgbClr val="FBAE40"/>
          </p15:clr>
        </p15:guide>
        <p15:guide id="2" pos="3836">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1_Slide with logo Teal">
    <p:bg>
      <p:bgPr>
        <a:solidFill>
          <a:schemeClr val="accent4"/>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E58C377-31E1-B6AF-B5CB-DB6A8E4A721F}"/>
              </a:ext>
            </a:extLst>
          </p:cNvPr>
          <p:cNvSpPr>
            <a:spLocks noGrp="1"/>
          </p:cNvSpPr>
          <p:nvPr>
            <p:ph type="sldNum" sz="quarter" idx="10"/>
          </p:nvPr>
        </p:nvSpPr>
        <p:spPr>
          <a:xfrm>
            <a:off x="11574470" y="6480000"/>
            <a:ext cx="157094" cy="153888"/>
          </a:xfrm>
        </p:spPr>
        <p:txBody>
          <a:bodyPr/>
          <a:lstStyle>
            <a:lvl1pPr>
              <a:defRPr>
                <a:solidFill>
                  <a:schemeClr val="tx1"/>
                </a:solidFill>
              </a:defRPr>
            </a:lvl1pPr>
          </a:lstStyle>
          <a:p>
            <a:fld id="{86CB4B4D-7CA3-9044-876B-883B54F8677D}" type="slidenum">
              <a:rPr lang="en-MT" smtClean="0"/>
              <a:pPr/>
              <a:t>‹#›</a:t>
            </a:fld>
            <a:endParaRPr lang="en-MT"/>
          </a:p>
        </p:txBody>
      </p:sp>
      <p:sp>
        <p:nvSpPr>
          <p:cNvPr id="2" name="Rectangle 26">
            <a:extLst>
              <a:ext uri="{FF2B5EF4-FFF2-40B4-BE49-F238E27FC236}">
                <a16:creationId xmlns:a16="http://schemas.microsoft.com/office/drawing/2014/main" id="{77F7703D-4F57-B386-7552-96B1C62710F8}"/>
              </a:ext>
            </a:extLst>
          </p:cNvPr>
          <p:cNvSpPr/>
          <p:nvPr userDrawn="1"/>
        </p:nvSpPr>
        <p:spPr>
          <a:xfrm>
            <a:off x="500" y="6761481"/>
            <a:ext cx="12178800" cy="96520"/>
          </a:xfrm>
          <a:prstGeom prst="rect">
            <a:avLst/>
          </a:prstGeom>
          <a:solidFill>
            <a:schemeClr val="accent2"/>
          </a:solidFill>
          <a:ln w="12700">
            <a:miter lim="400000"/>
          </a:ln>
        </p:spPr>
        <p:txBody>
          <a:bodyPr tIns="91439" bIns="91439" anchor="ctr"/>
          <a:lstStyle/>
          <a:p>
            <a:pPr algn="ctr">
              <a:lnSpc>
                <a:spcPct val="100000"/>
              </a:lnSpc>
              <a:defRPr sz="2800">
                <a:solidFill>
                  <a:schemeClr val="accent3">
                    <a:hueOff val="-3600000"/>
                    <a:lumOff val="3392"/>
                  </a:schemeClr>
                </a:solidFill>
              </a:defRPr>
            </a:pPr>
            <a:endParaRPr/>
          </a:p>
        </p:txBody>
      </p:sp>
      <p:pic>
        <p:nvPicPr>
          <p:cNvPr id="4" name="Picture 3">
            <a:extLst>
              <a:ext uri="{FF2B5EF4-FFF2-40B4-BE49-F238E27FC236}">
                <a16:creationId xmlns:a16="http://schemas.microsoft.com/office/drawing/2014/main" id="{332010D8-9280-4F8A-C077-86BF6086D51C}"/>
              </a:ext>
            </a:extLst>
          </p:cNvPr>
          <p:cNvPicPr>
            <a:picLocks noChangeAspect="1"/>
          </p:cNvPicPr>
          <p:nvPr userDrawn="1"/>
        </p:nvPicPr>
        <p:blipFill>
          <a:blip r:embed="rId2"/>
          <a:stretch>
            <a:fillRect/>
          </a:stretch>
        </p:blipFill>
        <p:spPr>
          <a:xfrm>
            <a:off x="10897966" y="362285"/>
            <a:ext cx="835200" cy="417600"/>
          </a:xfrm>
          <a:prstGeom prst="rect">
            <a:avLst/>
          </a:prstGeom>
        </p:spPr>
      </p:pic>
    </p:spTree>
    <p:extLst>
      <p:ext uri="{BB962C8B-B14F-4D97-AF65-F5344CB8AC3E}">
        <p14:creationId xmlns:p14="http://schemas.microsoft.com/office/powerpoint/2010/main" val="1137127095"/>
      </p:ext>
    </p:extLst>
  </p:cSld>
  <p:clrMapOvr>
    <a:masterClrMapping/>
  </p:clrMapOvr>
  <p:transition spd="med"/>
  <p:extLst>
    <p:ext uri="{DCECCB84-F9BA-43D5-87BE-67443E8EF086}">
      <p15:sldGuideLst xmlns:p15="http://schemas.microsoft.com/office/powerpoint/2012/main">
        <p15:guide id="1" orient="horz" pos="2160">
          <p15:clr>
            <a:srgbClr val="FBAE40"/>
          </p15:clr>
        </p15:guide>
        <p15:guide id="2" pos="3836">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Thank You Slide">
    <p:bg>
      <p:bgPr>
        <a:solidFill>
          <a:schemeClr val="accent1"/>
        </a:solidFill>
        <a:effectLst/>
      </p:bgPr>
    </p:bg>
    <p:spTree>
      <p:nvGrpSpPr>
        <p:cNvPr id="1" name=""/>
        <p:cNvGrpSpPr/>
        <p:nvPr/>
      </p:nvGrpSpPr>
      <p:grpSpPr>
        <a:xfrm>
          <a:off x="0" y="0"/>
          <a:ext cx="0" cy="0"/>
          <a:chOff x="0" y="0"/>
          <a:chExt cx="0" cy="0"/>
        </a:xfrm>
      </p:grpSpPr>
      <p:sp>
        <p:nvSpPr>
          <p:cNvPr id="1304" name="Rectangle"/>
          <p:cNvSpPr/>
          <p:nvPr/>
        </p:nvSpPr>
        <p:spPr>
          <a:xfrm>
            <a:off x="165529" y="190499"/>
            <a:ext cx="11848241" cy="6477001"/>
          </a:xfrm>
          <a:prstGeom prst="rect">
            <a:avLst/>
          </a:prstGeom>
          <a:ln>
            <a:solidFill>
              <a:schemeClr val="tx1"/>
            </a:solidFill>
            <a:miter lim="400000"/>
          </a:ln>
        </p:spPr>
        <p:txBody>
          <a:bodyPr tIns="91439" bIns="91439" anchor="ctr"/>
          <a:lstStyle/>
          <a:p>
            <a:pPr algn="ctr">
              <a:lnSpc>
                <a:spcPct val="100000"/>
              </a:lnSpc>
              <a:defRPr sz="2800">
                <a:solidFill>
                  <a:schemeClr val="accent3"/>
                </a:solidFill>
              </a:defRPr>
            </a:pPr>
            <a:endParaRPr/>
          </a:p>
        </p:txBody>
      </p:sp>
      <p:pic>
        <p:nvPicPr>
          <p:cNvPr id="1305" name="Image" descr="Image"/>
          <p:cNvPicPr>
            <a:picLocks noChangeAspect="1"/>
          </p:cNvPicPr>
          <p:nvPr/>
        </p:nvPicPr>
        <p:blipFill>
          <a:blip r:embed="rId2"/>
          <a:stretch>
            <a:fillRect/>
          </a:stretch>
        </p:blipFill>
        <p:spPr>
          <a:xfrm>
            <a:off x="600348" y="393566"/>
            <a:ext cx="6557644" cy="3556001"/>
          </a:xfrm>
          <a:prstGeom prst="rect">
            <a:avLst/>
          </a:prstGeom>
          <a:ln w="12700">
            <a:miter lim="400000"/>
          </a:ln>
        </p:spPr>
      </p:pic>
      <p:sp>
        <p:nvSpPr>
          <p:cNvPr id="2" name="Text Placeholder 3">
            <a:extLst>
              <a:ext uri="{FF2B5EF4-FFF2-40B4-BE49-F238E27FC236}">
                <a16:creationId xmlns:a16="http://schemas.microsoft.com/office/drawing/2014/main" id="{99CF3841-8ED6-6708-57A4-9817037CEB78}"/>
              </a:ext>
            </a:extLst>
          </p:cNvPr>
          <p:cNvSpPr>
            <a:spLocks noGrp="1"/>
          </p:cNvSpPr>
          <p:nvPr>
            <p:ph type="body" sz="quarter" idx="21"/>
          </p:nvPr>
        </p:nvSpPr>
        <p:spPr>
          <a:xfrm>
            <a:off x="617538" y="4291334"/>
            <a:ext cx="2340000" cy="360000"/>
          </a:xfrm>
          <a:prstGeom prst="rect">
            <a:avLst/>
          </a:prstGeom>
        </p:spPr>
        <p:txBody>
          <a:bodyPr lIns="0" tIns="0" rIns="0" bIns="0">
            <a:noAutofit/>
          </a:bodyPr>
          <a:lstStyle>
            <a:lvl1pPr>
              <a:spcBef>
                <a:spcPts val="0"/>
              </a:spcBef>
              <a:defRPr sz="1600" b="1">
                <a:solidFill>
                  <a:srgbClr val="FFFFFF"/>
                </a:solidFill>
              </a:defRPr>
            </a:lvl1pPr>
            <a:lvl2pPr marL="0" indent="0">
              <a:spcBef>
                <a:spcPts val="1000"/>
              </a:spcBef>
              <a:buNone/>
              <a:defRPr sz="1200" b="0">
                <a:solidFill>
                  <a:srgbClr val="FFFFFF"/>
                </a:solidFill>
              </a:defRPr>
            </a:lvl2pPr>
            <a:lvl3pPr marL="0" indent="0">
              <a:spcBef>
                <a:spcPts val="0"/>
              </a:spcBef>
              <a:buNone/>
              <a:defRPr sz="1400"/>
            </a:lvl3pPr>
          </a:lstStyle>
          <a:p>
            <a:pPr lvl="0"/>
            <a:r>
              <a:rPr lang="en-US"/>
              <a:t>Click to edit Master text styles</a:t>
            </a:r>
          </a:p>
        </p:txBody>
      </p:sp>
      <p:sp>
        <p:nvSpPr>
          <p:cNvPr id="3" name="Text Placeholder 3">
            <a:extLst>
              <a:ext uri="{FF2B5EF4-FFF2-40B4-BE49-F238E27FC236}">
                <a16:creationId xmlns:a16="http://schemas.microsoft.com/office/drawing/2014/main" id="{07F3690B-C83C-2263-51B8-2AD430316DB8}"/>
              </a:ext>
            </a:extLst>
          </p:cNvPr>
          <p:cNvSpPr>
            <a:spLocks noGrp="1"/>
          </p:cNvSpPr>
          <p:nvPr>
            <p:ph type="body" sz="quarter" idx="22"/>
          </p:nvPr>
        </p:nvSpPr>
        <p:spPr>
          <a:xfrm>
            <a:off x="3473690" y="4291334"/>
            <a:ext cx="2340000" cy="360000"/>
          </a:xfrm>
          <a:prstGeom prst="rect">
            <a:avLst/>
          </a:prstGeom>
        </p:spPr>
        <p:txBody>
          <a:bodyPr lIns="0" tIns="0" rIns="0" bIns="0">
            <a:noAutofit/>
          </a:bodyPr>
          <a:lstStyle>
            <a:lvl1pPr>
              <a:spcBef>
                <a:spcPts val="0"/>
              </a:spcBef>
              <a:defRPr sz="1600" b="1">
                <a:solidFill>
                  <a:srgbClr val="FFFFFF"/>
                </a:solidFill>
              </a:defRPr>
            </a:lvl1pPr>
            <a:lvl2pPr marL="0" indent="0">
              <a:spcBef>
                <a:spcPts val="1000"/>
              </a:spcBef>
              <a:buNone/>
              <a:defRPr sz="1200" b="0">
                <a:solidFill>
                  <a:srgbClr val="FFFFFF"/>
                </a:solidFill>
              </a:defRPr>
            </a:lvl2pPr>
            <a:lvl3pPr marL="0" indent="0">
              <a:spcBef>
                <a:spcPts val="0"/>
              </a:spcBef>
              <a:buNone/>
              <a:defRPr sz="1400"/>
            </a:lvl3pPr>
          </a:lstStyle>
          <a:p>
            <a:pPr lvl="0"/>
            <a:r>
              <a:rPr lang="en-US"/>
              <a:t>Click to edit Master text styles</a:t>
            </a:r>
          </a:p>
        </p:txBody>
      </p:sp>
      <p:sp>
        <p:nvSpPr>
          <p:cNvPr id="4" name="Text Placeholder 3">
            <a:extLst>
              <a:ext uri="{FF2B5EF4-FFF2-40B4-BE49-F238E27FC236}">
                <a16:creationId xmlns:a16="http://schemas.microsoft.com/office/drawing/2014/main" id="{A283DC22-9630-B38E-C904-813DD4F866A9}"/>
              </a:ext>
            </a:extLst>
          </p:cNvPr>
          <p:cNvSpPr>
            <a:spLocks noGrp="1"/>
          </p:cNvSpPr>
          <p:nvPr>
            <p:ph type="body" sz="quarter" idx="23"/>
          </p:nvPr>
        </p:nvSpPr>
        <p:spPr>
          <a:xfrm>
            <a:off x="6329842" y="4291334"/>
            <a:ext cx="2340000" cy="360000"/>
          </a:xfrm>
          <a:prstGeom prst="rect">
            <a:avLst/>
          </a:prstGeom>
        </p:spPr>
        <p:txBody>
          <a:bodyPr lIns="0" tIns="0" rIns="0" bIns="0">
            <a:noAutofit/>
          </a:bodyPr>
          <a:lstStyle>
            <a:lvl1pPr>
              <a:spcBef>
                <a:spcPts val="0"/>
              </a:spcBef>
              <a:defRPr sz="1600" b="1">
                <a:solidFill>
                  <a:srgbClr val="FFFFFF"/>
                </a:solidFill>
              </a:defRPr>
            </a:lvl1pPr>
            <a:lvl2pPr marL="0" indent="0">
              <a:spcBef>
                <a:spcPts val="1000"/>
              </a:spcBef>
              <a:buNone/>
              <a:defRPr sz="1200" b="0">
                <a:solidFill>
                  <a:srgbClr val="FFFFFF"/>
                </a:solidFill>
              </a:defRPr>
            </a:lvl2pPr>
            <a:lvl3pPr marL="0" indent="0">
              <a:spcBef>
                <a:spcPts val="0"/>
              </a:spcBef>
              <a:buNone/>
              <a:defRPr sz="1400"/>
            </a:lvl3pPr>
          </a:lstStyle>
          <a:p>
            <a:pPr lvl="0"/>
            <a:r>
              <a:rPr lang="en-US"/>
              <a:t>Click to edit Master text styles</a:t>
            </a:r>
          </a:p>
        </p:txBody>
      </p:sp>
      <p:sp>
        <p:nvSpPr>
          <p:cNvPr id="5" name="Text Placeholder 3">
            <a:extLst>
              <a:ext uri="{FF2B5EF4-FFF2-40B4-BE49-F238E27FC236}">
                <a16:creationId xmlns:a16="http://schemas.microsoft.com/office/drawing/2014/main" id="{3E5848EA-712E-9B18-ECD8-B6B00CEC65F5}"/>
              </a:ext>
            </a:extLst>
          </p:cNvPr>
          <p:cNvSpPr>
            <a:spLocks noGrp="1"/>
          </p:cNvSpPr>
          <p:nvPr>
            <p:ph type="body" sz="quarter" idx="24"/>
          </p:nvPr>
        </p:nvSpPr>
        <p:spPr>
          <a:xfrm>
            <a:off x="9185994" y="4291334"/>
            <a:ext cx="2340000" cy="360000"/>
          </a:xfrm>
          <a:prstGeom prst="rect">
            <a:avLst/>
          </a:prstGeom>
        </p:spPr>
        <p:txBody>
          <a:bodyPr lIns="0" tIns="0" rIns="0" bIns="0">
            <a:noAutofit/>
          </a:bodyPr>
          <a:lstStyle>
            <a:lvl1pPr>
              <a:spcBef>
                <a:spcPts val="0"/>
              </a:spcBef>
              <a:defRPr sz="1600" b="1">
                <a:solidFill>
                  <a:srgbClr val="FFFFFF"/>
                </a:solidFill>
              </a:defRPr>
            </a:lvl1pPr>
            <a:lvl2pPr marL="0" indent="0">
              <a:spcBef>
                <a:spcPts val="1000"/>
              </a:spcBef>
              <a:buNone/>
              <a:defRPr sz="1200" b="0">
                <a:solidFill>
                  <a:srgbClr val="FFFFFF"/>
                </a:solidFill>
              </a:defRPr>
            </a:lvl2pPr>
            <a:lvl3pPr marL="0" indent="0">
              <a:spcBef>
                <a:spcPts val="0"/>
              </a:spcBef>
              <a:buNone/>
              <a:defRPr sz="1400"/>
            </a:lvl3pPr>
          </a:lstStyle>
          <a:p>
            <a:pPr lvl="0"/>
            <a:r>
              <a:rPr lang="en-US"/>
              <a:t>Click to edit Master text styles</a:t>
            </a:r>
          </a:p>
        </p:txBody>
      </p:sp>
      <p:sp>
        <p:nvSpPr>
          <p:cNvPr id="6" name="Text Placeholder 3">
            <a:extLst>
              <a:ext uri="{FF2B5EF4-FFF2-40B4-BE49-F238E27FC236}">
                <a16:creationId xmlns:a16="http://schemas.microsoft.com/office/drawing/2014/main" id="{239248B7-4F45-3A2F-F77A-254137B02A5D}"/>
              </a:ext>
            </a:extLst>
          </p:cNvPr>
          <p:cNvSpPr>
            <a:spLocks noGrp="1"/>
          </p:cNvSpPr>
          <p:nvPr>
            <p:ph type="body" sz="quarter" idx="25"/>
          </p:nvPr>
        </p:nvSpPr>
        <p:spPr>
          <a:xfrm>
            <a:off x="617538" y="4725144"/>
            <a:ext cx="2340000" cy="360000"/>
          </a:xfrm>
          <a:prstGeom prst="rect">
            <a:avLst/>
          </a:prstGeom>
        </p:spPr>
        <p:txBody>
          <a:bodyPr lIns="0" tIns="0" rIns="0" bIns="0">
            <a:noAutofit/>
          </a:bodyPr>
          <a:lstStyle>
            <a:lvl1pPr>
              <a:spcBef>
                <a:spcPts val="0"/>
              </a:spcBef>
              <a:defRPr sz="1200" b="0">
                <a:solidFill>
                  <a:srgbClr val="FFFFFF"/>
                </a:solidFill>
              </a:defRPr>
            </a:lvl1pPr>
            <a:lvl2pPr marL="0" indent="0">
              <a:spcBef>
                <a:spcPts val="1000"/>
              </a:spcBef>
              <a:buNone/>
              <a:defRPr sz="1200" b="0">
                <a:solidFill>
                  <a:srgbClr val="FFFFFF"/>
                </a:solidFill>
              </a:defRPr>
            </a:lvl2pPr>
            <a:lvl3pPr marL="0" indent="0">
              <a:spcBef>
                <a:spcPts val="0"/>
              </a:spcBef>
              <a:buNone/>
              <a:defRPr sz="1400"/>
            </a:lvl3pPr>
          </a:lstStyle>
          <a:p>
            <a:pPr lvl="0"/>
            <a:r>
              <a:rPr lang="en-US"/>
              <a:t>Click to edit Master text styles</a:t>
            </a:r>
          </a:p>
        </p:txBody>
      </p:sp>
      <p:sp>
        <p:nvSpPr>
          <p:cNvPr id="7" name="Text Placeholder 3">
            <a:extLst>
              <a:ext uri="{FF2B5EF4-FFF2-40B4-BE49-F238E27FC236}">
                <a16:creationId xmlns:a16="http://schemas.microsoft.com/office/drawing/2014/main" id="{25580FAC-13AA-9847-E7FB-CA6185B21438}"/>
              </a:ext>
            </a:extLst>
          </p:cNvPr>
          <p:cNvSpPr>
            <a:spLocks noGrp="1"/>
          </p:cNvSpPr>
          <p:nvPr>
            <p:ph type="body" sz="quarter" idx="26"/>
          </p:nvPr>
        </p:nvSpPr>
        <p:spPr>
          <a:xfrm>
            <a:off x="3473690" y="4725144"/>
            <a:ext cx="2340000" cy="360000"/>
          </a:xfrm>
          <a:prstGeom prst="rect">
            <a:avLst/>
          </a:prstGeom>
        </p:spPr>
        <p:txBody>
          <a:bodyPr lIns="0" tIns="0" rIns="0" bIns="0">
            <a:noAutofit/>
          </a:bodyPr>
          <a:lstStyle>
            <a:lvl1pPr>
              <a:spcBef>
                <a:spcPts val="0"/>
              </a:spcBef>
              <a:defRPr sz="1200" b="0">
                <a:solidFill>
                  <a:srgbClr val="FFFFFF"/>
                </a:solidFill>
              </a:defRPr>
            </a:lvl1pPr>
            <a:lvl2pPr marL="0" indent="0">
              <a:spcBef>
                <a:spcPts val="1000"/>
              </a:spcBef>
              <a:buNone/>
              <a:defRPr sz="1200" b="0">
                <a:solidFill>
                  <a:srgbClr val="FFFFFF"/>
                </a:solidFill>
              </a:defRPr>
            </a:lvl2pPr>
            <a:lvl3pPr marL="0" indent="0">
              <a:spcBef>
                <a:spcPts val="0"/>
              </a:spcBef>
              <a:buNone/>
              <a:defRPr sz="1400"/>
            </a:lvl3pPr>
          </a:lstStyle>
          <a:p>
            <a:pPr lvl="0"/>
            <a:r>
              <a:rPr lang="en-US"/>
              <a:t>Click to edit Master text styles</a:t>
            </a:r>
          </a:p>
        </p:txBody>
      </p:sp>
      <p:sp>
        <p:nvSpPr>
          <p:cNvPr id="8" name="Text Placeholder 3">
            <a:extLst>
              <a:ext uri="{FF2B5EF4-FFF2-40B4-BE49-F238E27FC236}">
                <a16:creationId xmlns:a16="http://schemas.microsoft.com/office/drawing/2014/main" id="{87064713-9468-3192-25BA-F4153E3A3D1C}"/>
              </a:ext>
            </a:extLst>
          </p:cNvPr>
          <p:cNvSpPr>
            <a:spLocks noGrp="1"/>
          </p:cNvSpPr>
          <p:nvPr>
            <p:ph type="body" sz="quarter" idx="27"/>
          </p:nvPr>
        </p:nvSpPr>
        <p:spPr>
          <a:xfrm>
            <a:off x="6329842" y="4725144"/>
            <a:ext cx="2340000" cy="360000"/>
          </a:xfrm>
          <a:prstGeom prst="rect">
            <a:avLst/>
          </a:prstGeom>
        </p:spPr>
        <p:txBody>
          <a:bodyPr lIns="0" tIns="0" rIns="0" bIns="0">
            <a:noAutofit/>
          </a:bodyPr>
          <a:lstStyle>
            <a:lvl1pPr>
              <a:spcBef>
                <a:spcPts val="0"/>
              </a:spcBef>
              <a:defRPr sz="1200" b="0">
                <a:solidFill>
                  <a:srgbClr val="FFFFFF"/>
                </a:solidFill>
              </a:defRPr>
            </a:lvl1pPr>
            <a:lvl2pPr marL="0" indent="0">
              <a:spcBef>
                <a:spcPts val="1000"/>
              </a:spcBef>
              <a:buNone/>
              <a:defRPr sz="1200" b="0">
                <a:solidFill>
                  <a:srgbClr val="FFFFFF"/>
                </a:solidFill>
              </a:defRPr>
            </a:lvl2pPr>
            <a:lvl3pPr marL="0" indent="0">
              <a:spcBef>
                <a:spcPts val="0"/>
              </a:spcBef>
              <a:buNone/>
              <a:defRPr sz="1400"/>
            </a:lvl3pPr>
          </a:lstStyle>
          <a:p>
            <a:pPr lvl="0"/>
            <a:r>
              <a:rPr lang="en-US"/>
              <a:t>Click to edit Master text styles</a:t>
            </a:r>
          </a:p>
        </p:txBody>
      </p:sp>
      <p:sp>
        <p:nvSpPr>
          <p:cNvPr id="9" name="Text Placeholder 3">
            <a:extLst>
              <a:ext uri="{FF2B5EF4-FFF2-40B4-BE49-F238E27FC236}">
                <a16:creationId xmlns:a16="http://schemas.microsoft.com/office/drawing/2014/main" id="{B975AAF6-3101-6B0C-FD52-BB661302BFB7}"/>
              </a:ext>
            </a:extLst>
          </p:cNvPr>
          <p:cNvSpPr>
            <a:spLocks noGrp="1"/>
          </p:cNvSpPr>
          <p:nvPr>
            <p:ph type="body" sz="quarter" idx="28"/>
          </p:nvPr>
        </p:nvSpPr>
        <p:spPr>
          <a:xfrm>
            <a:off x="9185994" y="4725144"/>
            <a:ext cx="2340000" cy="360000"/>
          </a:xfrm>
          <a:prstGeom prst="rect">
            <a:avLst/>
          </a:prstGeom>
        </p:spPr>
        <p:txBody>
          <a:bodyPr lIns="0" tIns="0" rIns="0" bIns="0">
            <a:noAutofit/>
          </a:bodyPr>
          <a:lstStyle>
            <a:lvl1pPr>
              <a:spcBef>
                <a:spcPts val="0"/>
              </a:spcBef>
              <a:defRPr sz="1200" b="0">
                <a:solidFill>
                  <a:srgbClr val="FFFFFF"/>
                </a:solidFill>
              </a:defRPr>
            </a:lvl1pPr>
            <a:lvl2pPr marL="0" indent="0">
              <a:spcBef>
                <a:spcPts val="1000"/>
              </a:spcBef>
              <a:buNone/>
              <a:defRPr sz="1200" b="0">
                <a:solidFill>
                  <a:srgbClr val="FFFFFF"/>
                </a:solidFill>
              </a:defRPr>
            </a:lvl2pPr>
            <a:lvl3pPr marL="0" indent="0">
              <a:spcBef>
                <a:spcPts val="0"/>
              </a:spcBef>
              <a:buNone/>
              <a:defRPr sz="1400"/>
            </a:lvl3pPr>
          </a:lstStyle>
          <a:p>
            <a:pPr lvl="0"/>
            <a:r>
              <a:rPr lang="en-US"/>
              <a:t>Click to edit Master text styles</a:t>
            </a:r>
          </a:p>
        </p:txBody>
      </p:sp>
      <p:pic>
        <p:nvPicPr>
          <p:cNvPr id="10" name="Picture 9">
            <a:extLst>
              <a:ext uri="{FF2B5EF4-FFF2-40B4-BE49-F238E27FC236}">
                <a16:creationId xmlns:a16="http://schemas.microsoft.com/office/drawing/2014/main" id="{0DA257E9-E1E4-4676-33F4-21575F0D4664}"/>
              </a:ext>
            </a:extLst>
          </p:cNvPr>
          <p:cNvPicPr>
            <a:picLocks noChangeAspect="1"/>
          </p:cNvPicPr>
          <p:nvPr userDrawn="1"/>
        </p:nvPicPr>
        <p:blipFill>
          <a:blip r:embed="rId3"/>
          <a:stretch>
            <a:fillRect/>
          </a:stretch>
        </p:blipFill>
        <p:spPr>
          <a:xfrm>
            <a:off x="10897966" y="362285"/>
            <a:ext cx="835200" cy="417600"/>
          </a:xfrm>
          <a:prstGeom prst="rect">
            <a:avLst/>
          </a:prstGeom>
        </p:spPr>
      </p:pic>
    </p:spTree>
    <p:extLst>
      <p:ext uri="{BB962C8B-B14F-4D97-AF65-F5344CB8AC3E}">
        <p14:creationId xmlns:p14="http://schemas.microsoft.com/office/powerpoint/2010/main" val="1205080106"/>
      </p:ext>
    </p:extLst>
  </p:cSld>
  <p:clrMapOvr>
    <a:masterClrMapping/>
  </p:clrMapOvr>
  <p:transition spd="med"/>
  <p:extLst>
    <p:ext uri="{DCECCB84-F9BA-43D5-87BE-67443E8EF086}">
      <p15:sldGuideLst xmlns:p15="http://schemas.microsoft.com/office/powerpoint/2012/main">
        <p15:guide id="1" orient="horz" pos="2160">
          <p15:clr>
            <a:srgbClr val="FBAE40"/>
          </p15:clr>
        </p15:guide>
        <p15:guide id="2" pos="389">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E34AEC-6485-F835-D479-069CD0AA5105}"/>
              </a:ext>
            </a:extLst>
          </p:cNvPr>
          <p:cNvSpPr>
            <a:spLocks noGrp="1"/>
          </p:cNvSpPr>
          <p:nvPr>
            <p:ph type="title"/>
          </p:nvPr>
        </p:nvSpPr>
        <p:spPr>
          <a:xfrm>
            <a:off x="635128" y="4640687"/>
            <a:ext cx="9000000" cy="457295"/>
          </a:xfrm>
        </p:spPr>
        <p:txBody>
          <a:bodyPr/>
          <a:lstStyle>
            <a:lvl1pPr>
              <a:defRPr sz="1600" spc="0"/>
            </a:lvl1pPr>
          </a:lstStyle>
          <a:p>
            <a:r>
              <a:rPr lang="en-US"/>
              <a:t>Click to edit Master title style</a:t>
            </a:r>
            <a:endParaRPr lang="en-MT"/>
          </a:p>
        </p:txBody>
      </p:sp>
      <p:pic>
        <p:nvPicPr>
          <p:cNvPr id="4" name="Picture 3">
            <a:extLst>
              <a:ext uri="{FF2B5EF4-FFF2-40B4-BE49-F238E27FC236}">
                <a16:creationId xmlns:a16="http://schemas.microsoft.com/office/drawing/2014/main" id="{5B665E8E-3E30-D595-AF95-EFC31A1945DF}"/>
              </a:ext>
            </a:extLst>
          </p:cNvPr>
          <p:cNvPicPr>
            <a:picLocks noChangeAspect="1"/>
          </p:cNvPicPr>
          <p:nvPr userDrawn="1"/>
        </p:nvPicPr>
        <p:blipFill>
          <a:blip r:embed="rId2"/>
          <a:stretch>
            <a:fillRect/>
          </a:stretch>
        </p:blipFill>
        <p:spPr>
          <a:xfrm>
            <a:off x="10897966" y="362286"/>
            <a:ext cx="833598" cy="416799"/>
          </a:xfrm>
          <a:prstGeom prst="rect">
            <a:avLst/>
          </a:prstGeom>
        </p:spPr>
      </p:pic>
      <p:sp>
        <p:nvSpPr>
          <p:cNvPr id="5" name="Rectangle">
            <a:extLst>
              <a:ext uri="{FF2B5EF4-FFF2-40B4-BE49-F238E27FC236}">
                <a16:creationId xmlns:a16="http://schemas.microsoft.com/office/drawing/2014/main" id="{800A7C2D-E409-DB93-9ECC-C71CF456B705}"/>
              </a:ext>
            </a:extLst>
          </p:cNvPr>
          <p:cNvSpPr/>
          <p:nvPr userDrawn="1"/>
        </p:nvSpPr>
        <p:spPr>
          <a:xfrm>
            <a:off x="165529" y="190499"/>
            <a:ext cx="11848241" cy="6477001"/>
          </a:xfrm>
          <a:prstGeom prst="rect">
            <a:avLst/>
          </a:prstGeom>
          <a:ln>
            <a:solidFill>
              <a:schemeClr val="accent1"/>
            </a:solidFill>
            <a:miter lim="400000"/>
          </a:ln>
        </p:spPr>
        <p:txBody>
          <a:bodyPr tIns="91439" bIns="91439" anchor="ctr"/>
          <a:lstStyle/>
          <a:p>
            <a:pPr algn="ctr">
              <a:lnSpc>
                <a:spcPct val="100000"/>
              </a:lnSpc>
              <a:defRPr sz="2800">
                <a:solidFill>
                  <a:schemeClr val="accent3"/>
                </a:solidFill>
              </a:defRPr>
            </a:pPr>
            <a:endParaRPr/>
          </a:p>
        </p:txBody>
      </p:sp>
      <p:pic>
        <p:nvPicPr>
          <p:cNvPr id="7" name="Image" descr="Image">
            <a:extLst>
              <a:ext uri="{FF2B5EF4-FFF2-40B4-BE49-F238E27FC236}">
                <a16:creationId xmlns:a16="http://schemas.microsoft.com/office/drawing/2014/main" id="{516A5D33-AFC3-5923-9D1B-22CBC54AEB2E}"/>
              </a:ext>
            </a:extLst>
          </p:cNvPr>
          <p:cNvPicPr>
            <a:picLocks noChangeAspect="1"/>
          </p:cNvPicPr>
          <p:nvPr userDrawn="1"/>
        </p:nvPicPr>
        <p:blipFill>
          <a:blip r:embed="rId3"/>
          <a:stretch>
            <a:fillRect/>
          </a:stretch>
        </p:blipFill>
        <p:spPr>
          <a:xfrm>
            <a:off x="600348" y="393566"/>
            <a:ext cx="6557643" cy="3556001"/>
          </a:xfrm>
          <a:prstGeom prst="rect">
            <a:avLst/>
          </a:prstGeom>
          <a:ln w="12700">
            <a:miter lim="400000"/>
          </a:ln>
        </p:spPr>
      </p:pic>
    </p:spTree>
    <p:extLst>
      <p:ext uri="{BB962C8B-B14F-4D97-AF65-F5344CB8AC3E}">
        <p14:creationId xmlns:p14="http://schemas.microsoft.com/office/powerpoint/2010/main" val="2827449616"/>
      </p:ext>
    </p:extLst>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Content + Subhead">
    <p:spTree>
      <p:nvGrpSpPr>
        <p:cNvPr id="1" name=""/>
        <p:cNvGrpSpPr/>
        <p:nvPr/>
      </p:nvGrpSpPr>
      <p:grpSpPr>
        <a:xfrm>
          <a:off x="0" y="0"/>
          <a:ext cx="0" cy="0"/>
          <a:chOff x="0" y="0"/>
          <a:chExt cx="0" cy="0"/>
        </a:xfrm>
      </p:grpSpPr>
      <p:grpSp>
        <p:nvGrpSpPr>
          <p:cNvPr id="653" name="Group"/>
          <p:cNvGrpSpPr/>
          <p:nvPr/>
        </p:nvGrpSpPr>
        <p:grpSpPr>
          <a:xfrm>
            <a:off x="5952600" y="-8467"/>
            <a:ext cx="6226701" cy="6192542"/>
            <a:chOff x="0" y="0"/>
            <a:chExt cx="6226699" cy="6192541"/>
          </a:xfrm>
        </p:grpSpPr>
        <p:sp>
          <p:nvSpPr>
            <p:cNvPr id="649" name="Square"/>
            <p:cNvSpPr/>
            <p:nvPr/>
          </p:nvSpPr>
          <p:spPr>
            <a:xfrm>
              <a:off x="2053830" y="0"/>
              <a:ext cx="2086501" cy="2086500"/>
            </a:xfrm>
            <a:prstGeom prst="rect">
              <a:avLst/>
            </a:prstGeom>
            <a:solidFill>
              <a:schemeClr val="accent3"/>
            </a:solidFill>
            <a:ln w="12700" cap="flat">
              <a:noFill/>
              <a:miter lim="400000"/>
            </a:ln>
            <a:effectLst/>
          </p:spPr>
          <p:txBody>
            <a:bodyPr wrap="square" lIns="91439" tIns="91439" rIns="91439" bIns="91439" numCol="1" anchor="ctr">
              <a:noAutofit/>
            </a:bodyPr>
            <a:lstStyle/>
            <a:p>
              <a:pPr algn="ctr">
                <a:lnSpc>
                  <a:spcPct val="100000"/>
                </a:lnSpc>
                <a:defRPr sz="2800">
                  <a:solidFill>
                    <a:schemeClr val="accent3"/>
                  </a:solidFill>
                </a:defRPr>
              </a:pPr>
              <a:endParaRPr/>
            </a:p>
          </p:txBody>
        </p:sp>
        <p:sp>
          <p:nvSpPr>
            <p:cNvPr id="650" name="Square"/>
            <p:cNvSpPr/>
            <p:nvPr/>
          </p:nvSpPr>
          <p:spPr>
            <a:xfrm>
              <a:off x="4140200" y="0"/>
              <a:ext cx="2086500" cy="2086500"/>
            </a:xfrm>
            <a:prstGeom prst="rect">
              <a:avLst/>
            </a:prstGeom>
            <a:solidFill>
              <a:schemeClr val="accent3"/>
            </a:solidFill>
            <a:ln w="12700" cap="flat">
              <a:noFill/>
              <a:miter lim="400000"/>
            </a:ln>
            <a:effectLst/>
          </p:spPr>
          <p:txBody>
            <a:bodyPr wrap="square" lIns="91439" tIns="91439" rIns="91439" bIns="91439" numCol="1" anchor="ctr">
              <a:noAutofit/>
            </a:bodyPr>
            <a:lstStyle/>
            <a:p>
              <a:pPr algn="ctr">
                <a:lnSpc>
                  <a:spcPct val="100000"/>
                </a:lnSpc>
                <a:defRPr sz="2800">
                  <a:solidFill>
                    <a:schemeClr val="accent3"/>
                  </a:solidFill>
                </a:defRPr>
              </a:pPr>
              <a:endParaRPr/>
            </a:p>
          </p:txBody>
        </p:sp>
        <p:sp>
          <p:nvSpPr>
            <p:cNvPr id="651" name="Square"/>
            <p:cNvSpPr/>
            <p:nvPr/>
          </p:nvSpPr>
          <p:spPr>
            <a:xfrm>
              <a:off x="4140200" y="2082507"/>
              <a:ext cx="2086500" cy="2086501"/>
            </a:xfrm>
            <a:prstGeom prst="rect">
              <a:avLst/>
            </a:prstGeom>
            <a:solidFill>
              <a:schemeClr val="accent3"/>
            </a:solidFill>
            <a:ln w="12700" cap="flat">
              <a:noFill/>
              <a:miter lim="400000"/>
            </a:ln>
            <a:effectLst/>
          </p:spPr>
          <p:txBody>
            <a:bodyPr wrap="square" lIns="91439" tIns="91439" rIns="91439" bIns="91439" numCol="1" anchor="ctr">
              <a:noAutofit/>
            </a:bodyPr>
            <a:lstStyle/>
            <a:p>
              <a:pPr algn="ctr">
                <a:lnSpc>
                  <a:spcPct val="100000"/>
                </a:lnSpc>
                <a:defRPr sz="2800">
                  <a:solidFill>
                    <a:schemeClr val="accent3"/>
                  </a:solidFill>
                </a:defRPr>
              </a:pPr>
              <a:endParaRPr/>
            </a:p>
          </p:txBody>
        </p:sp>
        <p:sp>
          <p:nvSpPr>
            <p:cNvPr id="652" name="Square"/>
            <p:cNvSpPr/>
            <p:nvPr/>
          </p:nvSpPr>
          <p:spPr>
            <a:xfrm>
              <a:off x="0" y="4106041"/>
              <a:ext cx="2086500" cy="2086501"/>
            </a:xfrm>
            <a:prstGeom prst="rect">
              <a:avLst/>
            </a:prstGeom>
            <a:solidFill>
              <a:schemeClr val="accent3"/>
            </a:solidFill>
            <a:ln w="12700" cap="flat">
              <a:noFill/>
              <a:miter lim="400000"/>
            </a:ln>
            <a:effectLst/>
          </p:spPr>
          <p:txBody>
            <a:bodyPr wrap="square" lIns="91439" tIns="91439" rIns="91439" bIns="91439" numCol="1" anchor="ctr">
              <a:noAutofit/>
            </a:bodyPr>
            <a:lstStyle/>
            <a:p>
              <a:pPr algn="ctr">
                <a:lnSpc>
                  <a:spcPct val="100000"/>
                </a:lnSpc>
                <a:defRPr sz="2800">
                  <a:solidFill>
                    <a:schemeClr val="accent3"/>
                  </a:solidFill>
                </a:defRPr>
              </a:pPr>
              <a:endParaRPr/>
            </a:p>
          </p:txBody>
        </p:sp>
      </p:grpSp>
      <p:sp>
        <p:nvSpPr>
          <p:cNvPr id="654" name="Slide Number"/>
          <p:cNvSpPr txBox="1">
            <a:spLocks noGrp="1"/>
          </p:cNvSpPr>
          <p:nvPr>
            <p:ph type="sldNum" sz="quarter" idx="2"/>
          </p:nvPr>
        </p:nvSpPr>
        <p:spPr>
          <a:xfrm>
            <a:off x="11539560" y="6489868"/>
            <a:ext cx="153964" cy="135546"/>
          </a:xfrm>
          <a:prstGeom prst="rect">
            <a:avLst/>
          </a:prstGeom>
        </p:spPr>
        <p:txBody>
          <a:bodyPr/>
          <a:lstStyle/>
          <a:p>
            <a:fld id="{86CB4B4D-7CA3-9044-876B-883B54F8677D}" type="slidenum">
              <a:t>‹#›</a:t>
            </a:fld>
            <a:endParaRPr/>
          </a:p>
        </p:txBody>
      </p:sp>
      <p:sp>
        <p:nvSpPr>
          <p:cNvPr id="657" name="Rectangle 26"/>
          <p:cNvSpPr/>
          <p:nvPr/>
        </p:nvSpPr>
        <p:spPr>
          <a:xfrm>
            <a:off x="-2" y="6761481"/>
            <a:ext cx="12188828" cy="96520"/>
          </a:xfrm>
          <a:prstGeom prst="rect">
            <a:avLst/>
          </a:prstGeom>
          <a:solidFill>
            <a:schemeClr val="accent1">
              <a:hueOff val="1057894"/>
              <a:satOff val="4889"/>
              <a:lumOff val="-33725"/>
            </a:schemeClr>
          </a:solidFill>
          <a:ln w="12700">
            <a:miter lim="400000"/>
          </a:ln>
        </p:spPr>
        <p:txBody>
          <a:bodyPr tIns="91439" bIns="91439" anchor="ctr"/>
          <a:lstStyle/>
          <a:p>
            <a:pPr algn="ctr">
              <a:lnSpc>
                <a:spcPct val="100000"/>
              </a:lnSpc>
              <a:defRPr sz="2800">
                <a:solidFill>
                  <a:schemeClr val="accent3">
                    <a:hueOff val="-3600000"/>
                    <a:lumOff val="3392"/>
                  </a:schemeClr>
                </a:solidFill>
              </a:defRPr>
            </a:pPr>
            <a:endParaRPr/>
          </a:p>
        </p:txBody>
      </p:sp>
      <p:pic>
        <p:nvPicPr>
          <p:cNvPr id="658" name="Image" descr="Image"/>
          <p:cNvPicPr>
            <a:picLocks noChangeAspect="1"/>
          </p:cNvPicPr>
          <p:nvPr/>
        </p:nvPicPr>
        <p:blipFill>
          <a:blip r:embed="rId2"/>
          <a:stretch>
            <a:fillRect/>
          </a:stretch>
        </p:blipFill>
        <p:spPr>
          <a:xfrm>
            <a:off x="10853928" y="437792"/>
            <a:ext cx="914401" cy="413887"/>
          </a:xfrm>
          <a:prstGeom prst="rect">
            <a:avLst/>
          </a:prstGeom>
          <a:ln w="12700">
            <a:miter lim="400000"/>
          </a:ln>
        </p:spPr>
      </p:pic>
      <p:sp>
        <p:nvSpPr>
          <p:cNvPr id="2" name="Title 1">
            <a:extLst>
              <a:ext uri="{FF2B5EF4-FFF2-40B4-BE49-F238E27FC236}">
                <a16:creationId xmlns:a16="http://schemas.microsoft.com/office/drawing/2014/main" id="{8AB1DD52-F963-874D-C354-4D3B542C3C11}"/>
              </a:ext>
            </a:extLst>
          </p:cNvPr>
          <p:cNvSpPr>
            <a:spLocks noGrp="1"/>
          </p:cNvSpPr>
          <p:nvPr>
            <p:ph type="title" hasCustomPrompt="1"/>
          </p:nvPr>
        </p:nvSpPr>
        <p:spPr>
          <a:xfrm>
            <a:off x="634365" y="796061"/>
            <a:ext cx="8319135" cy="782751"/>
          </a:xfrm>
        </p:spPr>
        <p:txBody>
          <a:bodyPr/>
          <a:lstStyle>
            <a:lvl1pPr>
              <a:lnSpc>
                <a:spcPts val="3000"/>
              </a:lnSpc>
              <a:spcBef>
                <a:spcPts val="0"/>
              </a:spcBef>
              <a:defRPr sz="3000" spc="-110" baseline="0">
                <a:solidFill>
                  <a:srgbClr val="172325"/>
                </a:solidFill>
              </a:defRPr>
            </a:lvl1pPr>
          </a:lstStyle>
          <a:p>
            <a:r>
              <a:rPr lang="en-GB"/>
              <a:t>Headline goes here. Maximum in 2 lines.</a:t>
            </a:r>
            <a:br>
              <a:rPr lang="en-GB"/>
            </a:br>
            <a:r>
              <a:rPr lang="en-GB"/>
              <a:t>All headlines should be sentence case.</a:t>
            </a:r>
            <a:endParaRPr lang="en-RS"/>
          </a:p>
        </p:txBody>
      </p:sp>
      <p:sp>
        <p:nvSpPr>
          <p:cNvPr id="3" name="Text Placeholder 3">
            <a:extLst>
              <a:ext uri="{FF2B5EF4-FFF2-40B4-BE49-F238E27FC236}">
                <a16:creationId xmlns:a16="http://schemas.microsoft.com/office/drawing/2014/main" id="{65370611-260B-D54F-5066-E875013FC069}"/>
              </a:ext>
            </a:extLst>
          </p:cNvPr>
          <p:cNvSpPr>
            <a:spLocks noGrp="1"/>
          </p:cNvSpPr>
          <p:nvPr>
            <p:ph type="body" sz="quarter" idx="14" hasCustomPrompt="1"/>
          </p:nvPr>
        </p:nvSpPr>
        <p:spPr>
          <a:xfrm>
            <a:off x="628651" y="2156216"/>
            <a:ext cx="7003356" cy="4027860"/>
          </a:xfrm>
        </p:spPr>
        <p:txBody>
          <a:bodyPr>
            <a:noAutofit/>
          </a:bodyPr>
          <a:lstStyle>
            <a:lvl1pPr>
              <a:lnSpc>
                <a:spcPts val="2200"/>
              </a:lnSpc>
              <a:spcBef>
                <a:spcPts val="0"/>
              </a:spcBef>
              <a:defRPr sz="1900" b="1" spc="-40" baseline="0">
                <a:solidFill>
                  <a:srgbClr val="172325"/>
                </a:solidFill>
              </a:defRPr>
            </a:lvl1pPr>
            <a:lvl2pPr marL="0" indent="-104400">
              <a:lnSpc>
                <a:spcPts val="1600"/>
              </a:lnSpc>
              <a:spcBef>
                <a:spcPts val="1000"/>
              </a:spcBef>
              <a:buNone/>
              <a:defRPr sz="1200" b="0" spc="-40" baseline="0">
                <a:solidFill>
                  <a:srgbClr val="172325"/>
                </a:solidFill>
              </a:defRPr>
            </a:lvl2pPr>
            <a:lvl3pPr marL="273600" indent="-104400">
              <a:lnSpc>
                <a:spcPts val="1600"/>
              </a:lnSpc>
              <a:spcBef>
                <a:spcPts val="1000"/>
              </a:spcBef>
              <a:buFont typeface="Arial" panose="020B0604020202020204" pitchFamily="34" charset="0"/>
              <a:buChar char="•"/>
              <a:defRPr sz="1200" spc="-40" baseline="0">
                <a:solidFill>
                  <a:srgbClr val="172325"/>
                </a:solidFill>
              </a:defRPr>
            </a:lvl3pPr>
            <a:lvl4pPr marL="339147" indent="0">
              <a:buClr>
                <a:srgbClr val="FFFFFF"/>
              </a:buClr>
              <a:buFont typeface="System Font Regular"/>
              <a:buNone/>
              <a:defRPr>
                <a:solidFill>
                  <a:srgbClr val="172325"/>
                </a:solidFill>
              </a:defRPr>
            </a:lvl4pPr>
            <a:lvl5pPr marL="513137" indent="0">
              <a:buNone/>
              <a:defRPr>
                <a:solidFill>
                  <a:srgbClr val="172325"/>
                </a:solidFill>
              </a:defRPr>
            </a:lvl5pPr>
            <a:lvl6pPr marL="730800">
              <a:defRPr>
                <a:solidFill>
                  <a:srgbClr val="FFFFFF"/>
                </a:solidFill>
              </a:defRPr>
            </a:lvl6pPr>
          </a:lstStyle>
          <a:p>
            <a:pPr lvl="0"/>
            <a:r>
              <a:rPr lang="en-US"/>
              <a:t>Subtitle</a:t>
            </a:r>
          </a:p>
          <a:p>
            <a:pPr lvl="1"/>
            <a:r>
              <a:rPr lang="en-US"/>
              <a:t>Body Level One</a:t>
            </a:r>
          </a:p>
          <a:p>
            <a:pPr lvl="2"/>
            <a:r>
              <a:rPr lang="en-US"/>
              <a:t>Body Level Two</a:t>
            </a:r>
          </a:p>
          <a:p>
            <a:pPr marL="443547" marR="0" lvl="3" indent="-104400" algn="l" defTabSz="457200" rtl="0" eaLnBrk="1" fontAlgn="auto" latinLnBrk="0" hangingPunct="1">
              <a:lnSpc>
                <a:spcPts val="1600"/>
              </a:lnSpc>
              <a:spcBef>
                <a:spcPts val="1000"/>
              </a:spcBef>
              <a:spcAft>
                <a:spcPts val="0"/>
              </a:spcAft>
              <a:buClrTx/>
              <a:buSzPct val="100000"/>
              <a:buFont typeface="Arial" panose="020B0604020202020204" pitchFamily="34" charset="0"/>
              <a:buChar char="•"/>
              <a:tabLst/>
              <a:defRPr/>
            </a:pPr>
            <a:r>
              <a:rPr lang="en-US"/>
              <a:t>Body level Three</a:t>
            </a:r>
          </a:p>
          <a:p>
            <a:pPr marL="617537" marR="0" lvl="4" indent="-104400" algn="l" defTabSz="457200" rtl="0" eaLnBrk="1" fontAlgn="auto" latinLnBrk="0" hangingPunct="1">
              <a:lnSpc>
                <a:spcPts val="1600"/>
              </a:lnSpc>
              <a:spcBef>
                <a:spcPts val="1000"/>
              </a:spcBef>
              <a:spcAft>
                <a:spcPts val="0"/>
              </a:spcAft>
              <a:buClrTx/>
              <a:buSzPct val="100000"/>
              <a:buFont typeface="Arial" panose="020B0604020202020204" pitchFamily="34" charset="0"/>
              <a:buChar char="•"/>
              <a:tabLst/>
              <a:defRPr/>
            </a:pPr>
            <a:r>
              <a:rPr lang="en-US"/>
              <a:t>Body Level Four</a:t>
            </a:r>
          </a:p>
          <a:p>
            <a:pPr marL="617537" marR="0" lvl="4" indent="-104400" algn="l" defTabSz="457200" rtl="0" eaLnBrk="1" fontAlgn="auto" latinLnBrk="0" hangingPunct="1">
              <a:lnSpc>
                <a:spcPts val="1600"/>
              </a:lnSpc>
              <a:spcBef>
                <a:spcPts val="1000"/>
              </a:spcBef>
              <a:spcAft>
                <a:spcPts val="0"/>
              </a:spcAft>
              <a:buClrTx/>
              <a:buSzPct val="100000"/>
              <a:buFont typeface="Arial" panose="020B0604020202020204" pitchFamily="34" charset="0"/>
              <a:buChar char="•"/>
              <a:tabLst/>
              <a:defRPr/>
            </a:pPr>
            <a:endParaRPr lang="en-US"/>
          </a:p>
          <a:p>
            <a:pPr marL="273600" marR="0" lvl="2" indent="-104400" algn="l" defTabSz="457200" rtl="0" eaLnBrk="1" fontAlgn="auto" latinLnBrk="0" hangingPunct="1">
              <a:lnSpc>
                <a:spcPts val="1600"/>
              </a:lnSpc>
              <a:spcBef>
                <a:spcPts val="1000"/>
              </a:spcBef>
              <a:spcAft>
                <a:spcPts val="0"/>
              </a:spcAft>
              <a:buClrTx/>
              <a:buSzPct val="100000"/>
              <a:buFont typeface="Arial" panose="020B0604020202020204" pitchFamily="34" charset="0"/>
              <a:buChar char="•"/>
              <a:tabLst/>
              <a:defRPr/>
            </a:pPr>
            <a:endParaRPr lang="en-US"/>
          </a:p>
          <a:p>
            <a:pPr marL="273600" marR="0" lvl="2" indent="-104400" algn="l" defTabSz="457200" rtl="0" eaLnBrk="1" fontAlgn="auto" latinLnBrk="0" hangingPunct="1">
              <a:lnSpc>
                <a:spcPts val="1600"/>
              </a:lnSpc>
              <a:spcBef>
                <a:spcPts val="1000"/>
              </a:spcBef>
              <a:spcAft>
                <a:spcPts val="0"/>
              </a:spcAft>
              <a:buClrTx/>
              <a:buSzPct val="100000"/>
              <a:buFont typeface="Arial" panose="020B0604020202020204" pitchFamily="34" charset="0"/>
              <a:buChar char="•"/>
              <a:tabLst/>
              <a:defRPr/>
            </a:pPr>
            <a:endParaRPr lang="en-US"/>
          </a:p>
          <a:p>
            <a:pPr lvl="2"/>
            <a:endParaRPr lang="en-US"/>
          </a:p>
        </p:txBody>
      </p:sp>
    </p:spTree>
    <p:extLst>
      <p:ext uri="{BB962C8B-B14F-4D97-AF65-F5344CB8AC3E}">
        <p14:creationId xmlns:p14="http://schemas.microsoft.com/office/powerpoint/2010/main" val="328324315"/>
      </p:ext>
    </p:extLst>
  </p:cSld>
  <p:clrMapOvr>
    <a:masterClrMapping/>
  </p:clrMapOvr>
  <p:transition spd="med"/>
  <p:extLst>
    <p:ext uri="{DCECCB84-F9BA-43D5-87BE-67443E8EF086}">
      <p15:sldGuideLst xmlns:p15="http://schemas.microsoft.com/office/powerpoint/2012/main">
        <p15:guide id="1" orient="horz" pos="2160">
          <p15:clr>
            <a:srgbClr val="FBAE40"/>
          </p15:clr>
        </p15:guide>
        <p15:guide id="2" pos="3836">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2E0FE-079C-4309-86E7-FC7AC41E098B}"/>
              </a:ext>
            </a:extLst>
          </p:cNvPr>
          <p:cNvSpPr>
            <a:spLocks noGrp="1"/>
          </p:cNvSpPr>
          <p:nvPr>
            <p:ph type="title"/>
          </p:nvPr>
        </p:nvSpPr>
        <p:spPr/>
        <p:txBody>
          <a:bodyPr/>
          <a:lstStyle/>
          <a:p>
            <a:r>
              <a:rPr lang="en-US"/>
              <a:t>Click to edit Master title style</a:t>
            </a:r>
          </a:p>
        </p:txBody>
      </p:sp>
      <p:sp>
        <p:nvSpPr>
          <p:cNvPr id="3" name="Text Placeholder 3">
            <a:extLst>
              <a:ext uri="{FF2B5EF4-FFF2-40B4-BE49-F238E27FC236}">
                <a16:creationId xmlns:a16="http://schemas.microsoft.com/office/drawing/2014/main" id="{2452C13A-84E6-42E0-920E-2DDD0DC45F19}"/>
              </a:ext>
            </a:extLst>
          </p:cNvPr>
          <p:cNvSpPr>
            <a:spLocks noGrp="1"/>
          </p:cNvSpPr>
          <p:nvPr>
            <p:ph type="body" sz="quarter" idx="14"/>
          </p:nvPr>
        </p:nvSpPr>
        <p:spPr>
          <a:xfrm>
            <a:off x="4785745" y="4433365"/>
            <a:ext cx="7014440" cy="1055204"/>
          </a:xfrm>
        </p:spPr>
        <p:txBody>
          <a:bodyPr>
            <a:noAutofit/>
          </a:bodyPr>
          <a:lstStyle>
            <a:lvl1pPr>
              <a:spcBef>
                <a:spcPts val="0"/>
              </a:spcBef>
              <a:defRPr sz="1598" b="1">
                <a:solidFill>
                  <a:schemeClr val="accent1"/>
                </a:solidFill>
              </a:defRPr>
            </a:lvl1pPr>
            <a:lvl2pPr marL="0" indent="0">
              <a:spcBef>
                <a:spcPts val="0"/>
              </a:spcBef>
              <a:buNone/>
              <a:defRPr sz="1399" b="1"/>
            </a:lvl2pPr>
            <a:lvl3pPr marL="0" indent="0">
              <a:spcBef>
                <a:spcPts val="0"/>
              </a:spcBef>
              <a:buNone/>
              <a:defRPr sz="1399"/>
            </a:lvl3pPr>
          </a:lstStyle>
          <a:p>
            <a:pPr lvl="0"/>
            <a:r>
              <a:rPr lang="en-US"/>
              <a:t>Click to edit Master text styles</a:t>
            </a:r>
          </a:p>
          <a:p>
            <a:pPr lvl="1"/>
            <a:r>
              <a:rPr lang="en-US"/>
              <a:t>Second level</a:t>
            </a:r>
          </a:p>
          <a:p>
            <a:pPr lvl="2"/>
            <a:r>
              <a:rPr lang="en-US"/>
              <a:t>Third level</a:t>
            </a:r>
          </a:p>
        </p:txBody>
      </p:sp>
      <p:sp>
        <p:nvSpPr>
          <p:cNvPr id="4" name="Text Placeholder 21">
            <a:extLst>
              <a:ext uri="{FF2B5EF4-FFF2-40B4-BE49-F238E27FC236}">
                <a16:creationId xmlns:a16="http://schemas.microsoft.com/office/drawing/2014/main" id="{CF3E35AE-FC12-4C79-986B-4E075DBAFC0C}"/>
              </a:ext>
            </a:extLst>
          </p:cNvPr>
          <p:cNvSpPr>
            <a:spLocks noGrp="1"/>
          </p:cNvSpPr>
          <p:nvPr>
            <p:ph type="body" sz="quarter" idx="11"/>
          </p:nvPr>
        </p:nvSpPr>
        <p:spPr>
          <a:xfrm>
            <a:off x="4785540" y="2000251"/>
            <a:ext cx="7014960" cy="2162799"/>
          </a:xfrm>
        </p:spPr>
        <p:txBody>
          <a:bodyPr anchor="b"/>
          <a:lstStyle>
            <a:lvl1pPr>
              <a:defRPr sz="3197"/>
            </a:lvl1pPr>
            <a:lvl2pPr marL="0" indent="0">
              <a:buNone/>
              <a:defRPr/>
            </a:lvl2pPr>
          </a:lstStyle>
          <a:p>
            <a:pPr lvl="0"/>
            <a:r>
              <a:rPr lang="en-US"/>
              <a:t>Click to edit Master text styles</a:t>
            </a:r>
          </a:p>
        </p:txBody>
      </p:sp>
      <p:sp>
        <p:nvSpPr>
          <p:cNvPr id="5" name="Picture Placeholder 18">
            <a:extLst>
              <a:ext uri="{FF2B5EF4-FFF2-40B4-BE49-F238E27FC236}">
                <a16:creationId xmlns:a16="http://schemas.microsoft.com/office/drawing/2014/main" id="{0CAD33D2-6ED7-4F78-BCE2-7680926DA15F}"/>
              </a:ext>
            </a:extLst>
          </p:cNvPr>
          <p:cNvSpPr>
            <a:spLocks noGrp="1"/>
          </p:cNvSpPr>
          <p:nvPr>
            <p:ph type="pic" sz="quarter" idx="10"/>
          </p:nvPr>
        </p:nvSpPr>
        <p:spPr>
          <a:xfrm>
            <a:off x="380704" y="2000249"/>
            <a:ext cx="3464392" cy="3467100"/>
          </a:xfrm>
          <a:prstGeom prst="ellipse">
            <a:avLst/>
          </a:prstGeom>
          <a:solidFill>
            <a:srgbClr val="ECECEC"/>
          </a:solidFill>
          <a:ln w="76200">
            <a:noFill/>
          </a:ln>
        </p:spPr>
        <p:txBody>
          <a:bodyPr vert="horz" lIns="0" tIns="0" rIns="0" bIns="0" rtlCol="0" anchor="ctr" anchorCtr="0">
            <a:noAutofit/>
          </a:bodyPr>
          <a:lstStyle>
            <a:lvl1pPr>
              <a:defRPr lang="en-PH"/>
            </a:lvl1pPr>
          </a:lstStyle>
          <a:p>
            <a:pPr lvl="0" algn="ctr"/>
            <a:r>
              <a:rPr lang="en-US"/>
              <a:t>Click icon to add picture</a:t>
            </a:r>
            <a:endParaRPr lang="en-PH"/>
          </a:p>
        </p:txBody>
      </p:sp>
      <p:sp>
        <p:nvSpPr>
          <p:cNvPr id="6" name="Text Placeholder 21">
            <a:extLst>
              <a:ext uri="{FF2B5EF4-FFF2-40B4-BE49-F238E27FC236}">
                <a16:creationId xmlns:a16="http://schemas.microsoft.com/office/drawing/2014/main" id="{65CB8154-9C86-4F81-8743-8A30D05A9F8C}"/>
              </a:ext>
            </a:extLst>
          </p:cNvPr>
          <p:cNvSpPr>
            <a:spLocks noGrp="1"/>
          </p:cNvSpPr>
          <p:nvPr>
            <p:ph type="body" sz="quarter" idx="15" hasCustomPrompt="1"/>
          </p:nvPr>
        </p:nvSpPr>
        <p:spPr>
          <a:xfrm>
            <a:off x="4619188" y="3564459"/>
            <a:ext cx="166557" cy="598591"/>
          </a:xfrm>
        </p:spPr>
        <p:txBody>
          <a:bodyPr anchor="b"/>
          <a:lstStyle>
            <a:lvl1pPr>
              <a:defRPr sz="3197"/>
            </a:lvl1pPr>
            <a:lvl2pPr marL="0" indent="0">
              <a:buNone/>
              <a:defRPr/>
            </a:lvl2pPr>
          </a:lstStyle>
          <a:p>
            <a:pPr lvl="0"/>
            <a:r>
              <a:rPr lang="en-US"/>
              <a:t>“</a:t>
            </a:r>
          </a:p>
        </p:txBody>
      </p:sp>
    </p:spTree>
    <p:extLst>
      <p:ext uri="{BB962C8B-B14F-4D97-AF65-F5344CB8AC3E}">
        <p14:creationId xmlns:p14="http://schemas.microsoft.com/office/powerpoint/2010/main" val="30192977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2CE473-5689-D388-CADC-2FF6411A555B}"/>
              </a:ext>
            </a:extLst>
          </p:cNvPr>
          <p:cNvSpPr>
            <a:spLocks noGrp="1"/>
          </p:cNvSpPr>
          <p:nvPr>
            <p:ph type="title" hasCustomPrompt="1"/>
          </p:nvPr>
        </p:nvSpPr>
        <p:spPr/>
        <p:txBody>
          <a:bodyPr wrap="square"/>
          <a:lstStyle>
            <a:lvl1pPr>
              <a:defRPr>
                <a:solidFill>
                  <a:schemeClr val="bg1"/>
                </a:solidFill>
              </a:defRPr>
            </a:lvl1pPr>
          </a:lstStyle>
          <a:p>
            <a:r>
              <a:rPr lang="en-GB"/>
              <a:t>Headline goes here. Maximum in 2 lines.</a:t>
            </a:r>
            <a:br>
              <a:rPr lang="en-GB"/>
            </a:br>
            <a:r>
              <a:rPr lang="en-GB"/>
              <a:t>All headlines should be sentence case.</a:t>
            </a:r>
            <a:endParaRPr lang="en-MT"/>
          </a:p>
        </p:txBody>
      </p:sp>
      <p:sp>
        <p:nvSpPr>
          <p:cNvPr id="3" name="Slide Number Placeholder 2">
            <a:extLst>
              <a:ext uri="{FF2B5EF4-FFF2-40B4-BE49-F238E27FC236}">
                <a16:creationId xmlns:a16="http://schemas.microsoft.com/office/drawing/2014/main" id="{5E58C377-31E1-B6AF-B5CB-DB6A8E4A721F}"/>
              </a:ext>
            </a:extLst>
          </p:cNvPr>
          <p:cNvSpPr>
            <a:spLocks noGrp="1"/>
          </p:cNvSpPr>
          <p:nvPr>
            <p:ph type="sldNum" sz="quarter" idx="10"/>
          </p:nvPr>
        </p:nvSpPr>
        <p:spPr/>
        <p:txBody>
          <a:bodyPr/>
          <a:lstStyle/>
          <a:p>
            <a:fld id="{86CB4B4D-7CA3-9044-876B-883B54F8677D}" type="slidenum">
              <a:rPr lang="en-MT" smtClean="0"/>
              <a:t>‹#›</a:t>
            </a:fld>
            <a:endParaRPr lang="en-MT"/>
          </a:p>
        </p:txBody>
      </p:sp>
      <p:sp>
        <p:nvSpPr>
          <p:cNvPr id="6" name="Text Placeholder 3">
            <a:extLst>
              <a:ext uri="{FF2B5EF4-FFF2-40B4-BE49-F238E27FC236}">
                <a16:creationId xmlns:a16="http://schemas.microsoft.com/office/drawing/2014/main" id="{D3833682-F29A-7019-93CC-CF5F9A6F20EE}"/>
              </a:ext>
            </a:extLst>
          </p:cNvPr>
          <p:cNvSpPr>
            <a:spLocks noGrp="1"/>
          </p:cNvSpPr>
          <p:nvPr>
            <p:ph type="body" sz="quarter" idx="15" hasCustomPrompt="1"/>
          </p:nvPr>
        </p:nvSpPr>
        <p:spPr>
          <a:xfrm>
            <a:off x="360000" y="1440000"/>
            <a:ext cx="9000000" cy="360000"/>
          </a:xfrm>
          <a:prstGeom prst="rect">
            <a:avLst/>
          </a:prstGeom>
        </p:spPr>
        <p:txBody>
          <a:bodyPr lIns="0" tIns="0" rIns="0" bIns="0">
            <a:noAutofit/>
          </a:bodyPr>
          <a:lstStyle>
            <a:lvl1pPr>
              <a:lnSpc>
                <a:spcPts val="2200"/>
              </a:lnSpc>
              <a:spcBef>
                <a:spcPts val="0"/>
              </a:spcBef>
              <a:defRPr sz="2200" b="1" spc="-40" baseline="0">
                <a:solidFill>
                  <a:schemeClr val="bg1"/>
                </a:solidFill>
              </a:defRPr>
            </a:lvl1pPr>
            <a:lvl2pPr marL="0" indent="-104400">
              <a:lnSpc>
                <a:spcPts val="1600"/>
              </a:lnSpc>
              <a:spcBef>
                <a:spcPts val="1000"/>
              </a:spcBef>
              <a:buNone/>
              <a:defRPr sz="1200" b="0" spc="-40" baseline="0">
                <a:solidFill>
                  <a:srgbClr val="172325"/>
                </a:solidFill>
              </a:defRPr>
            </a:lvl2pPr>
            <a:lvl3pPr marL="273600" indent="-104400">
              <a:lnSpc>
                <a:spcPts val="1600"/>
              </a:lnSpc>
              <a:spcBef>
                <a:spcPts val="1000"/>
              </a:spcBef>
              <a:buFont typeface="Arial" panose="020B0604020202020204" pitchFamily="34" charset="0"/>
              <a:buChar char="•"/>
              <a:defRPr sz="1200" spc="-40" baseline="0">
                <a:solidFill>
                  <a:schemeClr val="bg1"/>
                </a:solidFill>
              </a:defRPr>
            </a:lvl3pPr>
            <a:lvl4pPr marL="339147" indent="0">
              <a:buClr>
                <a:srgbClr val="FFFFFF"/>
              </a:buClr>
              <a:buFont typeface="System Font Regular"/>
              <a:buNone/>
              <a:defRPr>
                <a:solidFill>
                  <a:srgbClr val="172325"/>
                </a:solidFill>
              </a:defRPr>
            </a:lvl4pPr>
            <a:lvl5pPr marL="513137" indent="0">
              <a:buNone/>
              <a:defRPr>
                <a:solidFill>
                  <a:srgbClr val="172325"/>
                </a:solidFill>
              </a:defRPr>
            </a:lvl5pPr>
            <a:lvl6pPr marL="730800">
              <a:defRPr>
                <a:solidFill>
                  <a:srgbClr val="FFFFFF"/>
                </a:solidFill>
              </a:defRPr>
            </a:lvl6pPr>
          </a:lstStyle>
          <a:p>
            <a:pPr lvl="0"/>
            <a:r>
              <a:rPr lang="en-US"/>
              <a:t>Subtitle</a:t>
            </a:r>
          </a:p>
          <a:p>
            <a:pPr lvl="2"/>
            <a:endParaRPr lang="en-US"/>
          </a:p>
        </p:txBody>
      </p:sp>
      <p:sp>
        <p:nvSpPr>
          <p:cNvPr id="11" name="Content Placeholder 2">
            <a:extLst>
              <a:ext uri="{FF2B5EF4-FFF2-40B4-BE49-F238E27FC236}">
                <a16:creationId xmlns:a16="http://schemas.microsoft.com/office/drawing/2014/main" id="{E3D24A5C-25E7-EC55-F88D-6ED9476B84A5}"/>
              </a:ext>
            </a:extLst>
          </p:cNvPr>
          <p:cNvSpPr>
            <a:spLocks noGrp="1"/>
          </p:cNvSpPr>
          <p:nvPr>
            <p:ph idx="16"/>
          </p:nvPr>
        </p:nvSpPr>
        <p:spPr>
          <a:xfrm>
            <a:off x="360000" y="1799999"/>
            <a:ext cx="9000000" cy="4320000"/>
          </a:xfrm>
          <a:prstGeom prst="rect">
            <a:avLst/>
          </a:prstGeom>
        </p:spPr>
        <p:txBody>
          <a:bodyPr wrap="square" lIns="0" tIns="0" rIns="0" bIns="0">
            <a:noAutofit/>
          </a:bodyPr>
          <a:lstStyle>
            <a:lvl1pPr>
              <a:buClr>
                <a:schemeClr val="bg1"/>
              </a:buClr>
              <a:buSzPct val="100000"/>
              <a:defRPr>
                <a:solidFill>
                  <a:schemeClr val="bg1"/>
                </a:solidFill>
              </a:defRPr>
            </a:lvl1pPr>
            <a:lvl2pPr>
              <a:buClr>
                <a:schemeClr val="bg1"/>
              </a:buClr>
              <a:buSzPct val="100000"/>
              <a:defRPr baseline="0">
                <a:solidFill>
                  <a:schemeClr val="bg1"/>
                </a:solidFill>
              </a:defRPr>
            </a:lvl2pPr>
            <a:lvl3pPr>
              <a:buClr>
                <a:schemeClr val="bg1"/>
              </a:buClr>
              <a:buSzPct val="100000"/>
              <a:defRPr>
                <a:solidFill>
                  <a:schemeClr val="bg1"/>
                </a:solidFill>
              </a:defRPr>
            </a:lvl3pPr>
            <a:lvl4pPr>
              <a:buClr>
                <a:schemeClr val="bg1"/>
              </a:buClr>
              <a:buSzPct val="100000"/>
              <a:defRPr>
                <a:solidFill>
                  <a:schemeClr val="bg1"/>
                </a:solidFill>
              </a:defRPr>
            </a:lvl4pPr>
            <a:lvl5pPr>
              <a:buClr>
                <a:schemeClr val="bg1"/>
              </a:buClr>
              <a:buSzPct val="100000"/>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2854849"/>
      </p:ext>
    </p:extLst>
  </p:cSld>
  <p:clrMapOvr>
    <a:masterClrMapping/>
  </p:clrMapOvr>
  <p:transition spd="med"/>
  <p:extLst>
    <p:ext uri="{DCECCB84-F9BA-43D5-87BE-67443E8EF086}">
      <p15:sldGuideLst xmlns:p15="http://schemas.microsoft.com/office/powerpoint/2012/main">
        <p15:guide id="1" orient="horz" pos="2160" userDrawn="1">
          <p15:clr>
            <a:srgbClr val="FBAE40"/>
          </p15:clr>
        </p15:guide>
        <p15:guide id="2" pos="3836"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and Content Dark">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2CE473-5689-D388-CADC-2FF6411A555B}"/>
              </a:ext>
            </a:extLst>
          </p:cNvPr>
          <p:cNvSpPr>
            <a:spLocks noGrp="1"/>
          </p:cNvSpPr>
          <p:nvPr>
            <p:ph type="title" hasCustomPrompt="1"/>
          </p:nvPr>
        </p:nvSpPr>
        <p:spPr/>
        <p:txBody>
          <a:bodyPr wrap="square"/>
          <a:lstStyle>
            <a:lvl1pPr>
              <a:defRPr>
                <a:solidFill>
                  <a:srgbClr val="FFFFFF"/>
                </a:solidFill>
              </a:defRPr>
            </a:lvl1pPr>
          </a:lstStyle>
          <a:p>
            <a:r>
              <a:rPr lang="en-GB"/>
              <a:t>Headline goes here. Maximum in 2 lines.</a:t>
            </a:r>
            <a:br>
              <a:rPr lang="en-GB"/>
            </a:br>
            <a:r>
              <a:rPr lang="en-GB"/>
              <a:t>All headlines should be sentence case.</a:t>
            </a:r>
            <a:endParaRPr lang="en-MT"/>
          </a:p>
        </p:txBody>
      </p:sp>
      <p:sp>
        <p:nvSpPr>
          <p:cNvPr id="3" name="Slide Number Placeholder 2">
            <a:extLst>
              <a:ext uri="{FF2B5EF4-FFF2-40B4-BE49-F238E27FC236}">
                <a16:creationId xmlns:a16="http://schemas.microsoft.com/office/drawing/2014/main" id="{5E58C377-31E1-B6AF-B5CB-DB6A8E4A721F}"/>
              </a:ext>
            </a:extLst>
          </p:cNvPr>
          <p:cNvSpPr>
            <a:spLocks noGrp="1"/>
          </p:cNvSpPr>
          <p:nvPr>
            <p:ph type="sldNum" sz="quarter" idx="10"/>
          </p:nvPr>
        </p:nvSpPr>
        <p:spPr>
          <a:xfrm>
            <a:off x="11574470" y="6480000"/>
            <a:ext cx="157094" cy="153888"/>
          </a:xfrm>
        </p:spPr>
        <p:txBody>
          <a:bodyPr/>
          <a:lstStyle>
            <a:lvl1pPr>
              <a:defRPr>
                <a:solidFill>
                  <a:schemeClr val="tx1"/>
                </a:solidFill>
              </a:defRPr>
            </a:lvl1pPr>
          </a:lstStyle>
          <a:p>
            <a:fld id="{86CB4B4D-7CA3-9044-876B-883B54F8677D}" type="slidenum">
              <a:rPr lang="en-MT" smtClean="0"/>
              <a:pPr/>
              <a:t>‹#›</a:t>
            </a:fld>
            <a:endParaRPr lang="en-MT"/>
          </a:p>
        </p:txBody>
      </p:sp>
      <p:sp>
        <p:nvSpPr>
          <p:cNvPr id="6" name="Text Placeholder 3">
            <a:extLst>
              <a:ext uri="{FF2B5EF4-FFF2-40B4-BE49-F238E27FC236}">
                <a16:creationId xmlns:a16="http://schemas.microsoft.com/office/drawing/2014/main" id="{D3833682-F29A-7019-93CC-CF5F9A6F20EE}"/>
              </a:ext>
            </a:extLst>
          </p:cNvPr>
          <p:cNvSpPr>
            <a:spLocks noGrp="1"/>
          </p:cNvSpPr>
          <p:nvPr>
            <p:ph type="body" sz="quarter" idx="15" hasCustomPrompt="1"/>
          </p:nvPr>
        </p:nvSpPr>
        <p:spPr>
          <a:xfrm>
            <a:off x="360000" y="1440000"/>
            <a:ext cx="9000000" cy="360000"/>
          </a:xfrm>
          <a:prstGeom prst="rect">
            <a:avLst/>
          </a:prstGeom>
        </p:spPr>
        <p:txBody>
          <a:bodyPr lIns="0" tIns="0" rIns="0" bIns="0">
            <a:noAutofit/>
          </a:bodyPr>
          <a:lstStyle>
            <a:lvl1pPr>
              <a:lnSpc>
                <a:spcPts val="2200"/>
              </a:lnSpc>
              <a:spcBef>
                <a:spcPts val="0"/>
              </a:spcBef>
              <a:defRPr sz="2200" b="1" spc="-40" baseline="0">
                <a:solidFill>
                  <a:srgbClr val="FFFFFF"/>
                </a:solidFill>
              </a:defRPr>
            </a:lvl1pPr>
            <a:lvl2pPr marL="0" indent="-104400">
              <a:lnSpc>
                <a:spcPts val="1600"/>
              </a:lnSpc>
              <a:spcBef>
                <a:spcPts val="1000"/>
              </a:spcBef>
              <a:buNone/>
              <a:defRPr sz="1200" b="0" spc="-40" baseline="0">
                <a:solidFill>
                  <a:srgbClr val="172325"/>
                </a:solidFill>
              </a:defRPr>
            </a:lvl2pPr>
            <a:lvl3pPr marL="273600" indent="-104400">
              <a:lnSpc>
                <a:spcPts val="1600"/>
              </a:lnSpc>
              <a:spcBef>
                <a:spcPts val="1000"/>
              </a:spcBef>
              <a:buFont typeface="Arial" panose="020B0604020202020204" pitchFamily="34" charset="0"/>
              <a:buChar char="•"/>
              <a:defRPr sz="1200" spc="-40" baseline="0">
                <a:solidFill>
                  <a:srgbClr val="FFFFFF"/>
                </a:solidFill>
              </a:defRPr>
            </a:lvl3pPr>
            <a:lvl4pPr marL="339147" indent="0">
              <a:buClr>
                <a:srgbClr val="FFFFFF"/>
              </a:buClr>
              <a:buFont typeface="System Font Regular"/>
              <a:buNone/>
              <a:defRPr>
                <a:solidFill>
                  <a:srgbClr val="172325"/>
                </a:solidFill>
              </a:defRPr>
            </a:lvl4pPr>
            <a:lvl5pPr marL="513137" indent="0">
              <a:buNone/>
              <a:defRPr>
                <a:solidFill>
                  <a:srgbClr val="172325"/>
                </a:solidFill>
              </a:defRPr>
            </a:lvl5pPr>
            <a:lvl6pPr marL="730800">
              <a:defRPr>
                <a:solidFill>
                  <a:srgbClr val="FFFFFF"/>
                </a:solidFill>
              </a:defRPr>
            </a:lvl6pPr>
          </a:lstStyle>
          <a:p>
            <a:pPr lvl="0"/>
            <a:r>
              <a:rPr lang="en-US"/>
              <a:t>Subtitle</a:t>
            </a:r>
          </a:p>
          <a:p>
            <a:pPr lvl="2"/>
            <a:endParaRPr lang="en-US"/>
          </a:p>
        </p:txBody>
      </p:sp>
      <p:sp>
        <p:nvSpPr>
          <p:cNvPr id="11" name="Content Placeholder 2">
            <a:extLst>
              <a:ext uri="{FF2B5EF4-FFF2-40B4-BE49-F238E27FC236}">
                <a16:creationId xmlns:a16="http://schemas.microsoft.com/office/drawing/2014/main" id="{E3D24A5C-25E7-EC55-F88D-6ED9476B84A5}"/>
              </a:ext>
            </a:extLst>
          </p:cNvPr>
          <p:cNvSpPr>
            <a:spLocks noGrp="1"/>
          </p:cNvSpPr>
          <p:nvPr>
            <p:ph idx="16"/>
          </p:nvPr>
        </p:nvSpPr>
        <p:spPr>
          <a:xfrm>
            <a:off x="360000" y="1799999"/>
            <a:ext cx="9000000" cy="4320000"/>
          </a:xfrm>
          <a:prstGeom prst="rect">
            <a:avLst/>
          </a:prstGeom>
        </p:spPr>
        <p:txBody>
          <a:bodyPr wrap="square" lIns="0" tIns="0" rIns="0" bIns="0">
            <a:noAutofit/>
          </a:bodyPr>
          <a:lstStyle>
            <a:lvl1pPr>
              <a:buClr>
                <a:srgbClr val="FFFFFF"/>
              </a:buClr>
              <a:buSzPct val="100000"/>
              <a:defRPr>
                <a:solidFill>
                  <a:srgbClr val="FFFFFF"/>
                </a:solidFill>
              </a:defRPr>
            </a:lvl1pPr>
            <a:lvl2pPr>
              <a:buClr>
                <a:srgbClr val="FFFFFF"/>
              </a:buClr>
              <a:buSzPct val="100000"/>
              <a:defRPr baseline="0">
                <a:solidFill>
                  <a:srgbClr val="FFFFFF"/>
                </a:solidFill>
              </a:defRPr>
            </a:lvl2pPr>
            <a:lvl3pPr>
              <a:buClr>
                <a:srgbClr val="FFFFFF"/>
              </a:buClr>
              <a:buSzPct val="100000"/>
              <a:defRPr>
                <a:solidFill>
                  <a:srgbClr val="FFFFFF"/>
                </a:solidFill>
              </a:defRPr>
            </a:lvl3pPr>
            <a:lvl4pPr>
              <a:buClr>
                <a:srgbClr val="FFFFFF"/>
              </a:buClr>
              <a:buSzPct val="100000"/>
              <a:defRPr>
                <a:solidFill>
                  <a:srgbClr val="FFFFFF"/>
                </a:solidFill>
              </a:defRPr>
            </a:lvl4pPr>
            <a:lvl5pPr>
              <a:buClr>
                <a:srgbClr val="FFFFFF"/>
              </a:buClr>
              <a:buSzPct val="100000"/>
              <a:defRPr>
                <a:solidFill>
                  <a:srgbClr val="FFFFFF"/>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26">
            <a:extLst>
              <a:ext uri="{FF2B5EF4-FFF2-40B4-BE49-F238E27FC236}">
                <a16:creationId xmlns:a16="http://schemas.microsoft.com/office/drawing/2014/main" id="{1AF881B0-6E18-8D27-53FB-8E78FA3095F7}"/>
              </a:ext>
            </a:extLst>
          </p:cNvPr>
          <p:cNvSpPr/>
          <p:nvPr userDrawn="1"/>
        </p:nvSpPr>
        <p:spPr>
          <a:xfrm>
            <a:off x="500" y="6761481"/>
            <a:ext cx="12178800" cy="96520"/>
          </a:xfrm>
          <a:prstGeom prst="rect">
            <a:avLst/>
          </a:prstGeom>
          <a:solidFill>
            <a:schemeClr val="accent4"/>
          </a:solidFill>
          <a:ln w="12700">
            <a:miter lim="400000"/>
          </a:ln>
        </p:spPr>
        <p:txBody>
          <a:bodyPr tIns="91439" bIns="91439" anchor="ctr"/>
          <a:lstStyle/>
          <a:p>
            <a:pPr algn="ctr">
              <a:lnSpc>
                <a:spcPct val="100000"/>
              </a:lnSpc>
              <a:defRPr sz="2800">
                <a:solidFill>
                  <a:schemeClr val="accent3">
                    <a:hueOff val="-3600000"/>
                    <a:lumOff val="3392"/>
                  </a:schemeClr>
                </a:solidFill>
              </a:defRPr>
            </a:pPr>
            <a:endParaRPr/>
          </a:p>
        </p:txBody>
      </p:sp>
      <p:pic>
        <p:nvPicPr>
          <p:cNvPr id="4" name="Picture 3">
            <a:extLst>
              <a:ext uri="{FF2B5EF4-FFF2-40B4-BE49-F238E27FC236}">
                <a16:creationId xmlns:a16="http://schemas.microsoft.com/office/drawing/2014/main" id="{B8B9E036-63B8-BABD-33F1-5BC9082BA90C}"/>
              </a:ext>
            </a:extLst>
          </p:cNvPr>
          <p:cNvPicPr>
            <a:picLocks noChangeAspect="1"/>
          </p:cNvPicPr>
          <p:nvPr userDrawn="1"/>
        </p:nvPicPr>
        <p:blipFill>
          <a:blip r:embed="rId2"/>
          <a:stretch>
            <a:fillRect/>
          </a:stretch>
        </p:blipFill>
        <p:spPr>
          <a:xfrm>
            <a:off x="10897966" y="362285"/>
            <a:ext cx="835200" cy="417600"/>
          </a:xfrm>
          <a:prstGeom prst="rect">
            <a:avLst/>
          </a:prstGeom>
        </p:spPr>
      </p:pic>
    </p:spTree>
    <p:extLst>
      <p:ext uri="{BB962C8B-B14F-4D97-AF65-F5344CB8AC3E}">
        <p14:creationId xmlns:p14="http://schemas.microsoft.com/office/powerpoint/2010/main" val="2748429553"/>
      </p:ext>
    </p:extLst>
  </p:cSld>
  <p:clrMapOvr>
    <a:masterClrMapping/>
  </p:clrMapOvr>
  <p:transition spd="med"/>
  <p:extLst>
    <p:ext uri="{DCECCB84-F9BA-43D5-87BE-67443E8EF086}">
      <p15:sldGuideLst xmlns:p15="http://schemas.microsoft.com/office/powerpoint/2012/main">
        <p15:guide id="1" orient="horz" pos="2160">
          <p15:clr>
            <a:srgbClr val="FBAE40"/>
          </p15:clr>
        </p15:guide>
        <p15:guide id="2" pos="3836">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1_Title and Content Teal">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2CE473-5689-D388-CADC-2FF6411A555B}"/>
              </a:ext>
            </a:extLst>
          </p:cNvPr>
          <p:cNvSpPr>
            <a:spLocks noGrp="1"/>
          </p:cNvSpPr>
          <p:nvPr>
            <p:ph type="title" hasCustomPrompt="1"/>
          </p:nvPr>
        </p:nvSpPr>
        <p:spPr/>
        <p:txBody>
          <a:bodyPr wrap="square"/>
          <a:lstStyle>
            <a:lvl1pPr>
              <a:defRPr>
                <a:solidFill>
                  <a:srgbClr val="FFFFFF"/>
                </a:solidFill>
              </a:defRPr>
            </a:lvl1pPr>
          </a:lstStyle>
          <a:p>
            <a:r>
              <a:rPr lang="en-GB"/>
              <a:t>Headline goes here. Maximum in 2 lines.</a:t>
            </a:r>
            <a:br>
              <a:rPr lang="en-GB"/>
            </a:br>
            <a:r>
              <a:rPr lang="en-GB"/>
              <a:t>All headlines should be sentence case.</a:t>
            </a:r>
            <a:endParaRPr lang="en-MT"/>
          </a:p>
        </p:txBody>
      </p:sp>
      <p:sp>
        <p:nvSpPr>
          <p:cNvPr id="3" name="Slide Number Placeholder 2">
            <a:extLst>
              <a:ext uri="{FF2B5EF4-FFF2-40B4-BE49-F238E27FC236}">
                <a16:creationId xmlns:a16="http://schemas.microsoft.com/office/drawing/2014/main" id="{5E58C377-31E1-B6AF-B5CB-DB6A8E4A721F}"/>
              </a:ext>
            </a:extLst>
          </p:cNvPr>
          <p:cNvSpPr>
            <a:spLocks noGrp="1"/>
          </p:cNvSpPr>
          <p:nvPr>
            <p:ph type="sldNum" sz="quarter" idx="10"/>
          </p:nvPr>
        </p:nvSpPr>
        <p:spPr>
          <a:xfrm>
            <a:off x="11574470" y="6480000"/>
            <a:ext cx="157094" cy="153888"/>
          </a:xfrm>
        </p:spPr>
        <p:txBody>
          <a:bodyPr/>
          <a:lstStyle>
            <a:lvl1pPr>
              <a:defRPr>
                <a:solidFill>
                  <a:schemeClr val="tx1"/>
                </a:solidFill>
              </a:defRPr>
            </a:lvl1pPr>
          </a:lstStyle>
          <a:p>
            <a:fld id="{86CB4B4D-7CA3-9044-876B-883B54F8677D}" type="slidenum">
              <a:rPr lang="en-MT" smtClean="0"/>
              <a:pPr/>
              <a:t>‹#›</a:t>
            </a:fld>
            <a:endParaRPr lang="en-MT"/>
          </a:p>
        </p:txBody>
      </p:sp>
      <p:sp>
        <p:nvSpPr>
          <p:cNvPr id="6" name="Text Placeholder 3">
            <a:extLst>
              <a:ext uri="{FF2B5EF4-FFF2-40B4-BE49-F238E27FC236}">
                <a16:creationId xmlns:a16="http://schemas.microsoft.com/office/drawing/2014/main" id="{D3833682-F29A-7019-93CC-CF5F9A6F20EE}"/>
              </a:ext>
            </a:extLst>
          </p:cNvPr>
          <p:cNvSpPr>
            <a:spLocks noGrp="1"/>
          </p:cNvSpPr>
          <p:nvPr>
            <p:ph type="body" sz="quarter" idx="15" hasCustomPrompt="1"/>
          </p:nvPr>
        </p:nvSpPr>
        <p:spPr>
          <a:xfrm>
            <a:off x="360000" y="1440000"/>
            <a:ext cx="9000000" cy="360000"/>
          </a:xfrm>
          <a:prstGeom prst="rect">
            <a:avLst/>
          </a:prstGeom>
        </p:spPr>
        <p:txBody>
          <a:bodyPr lIns="0" tIns="0" rIns="0" bIns="0">
            <a:noAutofit/>
          </a:bodyPr>
          <a:lstStyle>
            <a:lvl1pPr>
              <a:lnSpc>
                <a:spcPts val="2200"/>
              </a:lnSpc>
              <a:spcBef>
                <a:spcPts val="0"/>
              </a:spcBef>
              <a:defRPr sz="2200" b="1" spc="-40" baseline="0">
                <a:solidFill>
                  <a:srgbClr val="FFFFFF"/>
                </a:solidFill>
              </a:defRPr>
            </a:lvl1pPr>
            <a:lvl2pPr marL="0" indent="-104400">
              <a:lnSpc>
                <a:spcPts val="1600"/>
              </a:lnSpc>
              <a:spcBef>
                <a:spcPts val="1000"/>
              </a:spcBef>
              <a:buNone/>
              <a:defRPr sz="1200" b="0" spc="-40" baseline="0">
                <a:solidFill>
                  <a:srgbClr val="172325"/>
                </a:solidFill>
              </a:defRPr>
            </a:lvl2pPr>
            <a:lvl3pPr marL="273600" indent="-104400">
              <a:lnSpc>
                <a:spcPts val="1600"/>
              </a:lnSpc>
              <a:spcBef>
                <a:spcPts val="1000"/>
              </a:spcBef>
              <a:buFont typeface="Arial" panose="020B0604020202020204" pitchFamily="34" charset="0"/>
              <a:buChar char="•"/>
              <a:defRPr sz="1200" spc="-40" baseline="0">
                <a:solidFill>
                  <a:srgbClr val="FFFFFF"/>
                </a:solidFill>
              </a:defRPr>
            </a:lvl3pPr>
            <a:lvl4pPr marL="339147" indent="0">
              <a:buClr>
                <a:srgbClr val="FFFFFF"/>
              </a:buClr>
              <a:buFont typeface="System Font Regular"/>
              <a:buNone/>
              <a:defRPr>
                <a:solidFill>
                  <a:srgbClr val="172325"/>
                </a:solidFill>
              </a:defRPr>
            </a:lvl4pPr>
            <a:lvl5pPr marL="513137" indent="0">
              <a:buNone/>
              <a:defRPr>
                <a:solidFill>
                  <a:srgbClr val="172325"/>
                </a:solidFill>
              </a:defRPr>
            </a:lvl5pPr>
            <a:lvl6pPr marL="730800">
              <a:defRPr>
                <a:solidFill>
                  <a:srgbClr val="FFFFFF"/>
                </a:solidFill>
              </a:defRPr>
            </a:lvl6pPr>
          </a:lstStyle>
          <a:p>
            <a:pPr lvl="0"/>
            <a:r>
              <a:rPr lang="en-US"/>
              <a:t>Subtitle</a:t>
            </a:r>
          </a:p>
          <a:p>
            <a:pPr lvl="2"/>
            <a:endParaRPr lang="en-US"/>
          </a:p>
        </p:txBody>
      </p:sp>
      <p:sp>
        <p:nvSpPr>
          <p:cNvPr id="11" name="Content Placeholder 2">
            <a:extLst>
              <a:ext uri="{FF2B5EF4-FFF2-40B4-BE49-F238E27FC236}">
                <a16:creationId xmlns:a16="http://schemas.microsoft.com/office/drawing/2014/main" id="{E3D24A5C-25E7-EC55-F88D-6ED9476B84A5}"/>
              </a:ext>
            </a:extLst>
          </p:cNvPr>
          <p:cNvSpPr>
            <a:spLocks noGrp="1"/>
          </p:cNvSpPr>
          <p:nvPr>
            <p:ph idx="16"/>
          </p:nvPr>
        </p:nvSpPr>
        <p:spPr>
          <a:xfrm>
            <a:off x="360000" y="1799999"/>
            <a:ext cx="9000000" cy="4320000"/>
          </a:xfrm>
          <a:prstGeom prst="rect">
            <a:avLst/>
          </a:prstGeom>
        </p:spPr>
        <p:txBody>
          <a:bodyPr wrap="square" lIns="0" tIns="0" rIns="0" bIns="0">
            <a:noAutofit/>
          </a:bodyPr>
          <a:lstStyle>
            <a:lvl1pPr>
              <a:buClr>
                <a:srgbClr val="FFFFFF"/>
              </a:buClr>
              <a:buSzPct val="100000"/>
              <a:defRPr>
                <a:solidFill>
                  <a:srgbClr val="FFFFFF"/>
                </a:solidFill>
              </a:defRPr>
            </a:lvl1pPr>
            <a:lvl2pPr>
              <a:buClr>
                <a:srgbClr val="FFFFFF"/>
              </a:buClr>
              <a:buSzPct val="100000"/>
              <a:defRPr baseline="0">
                <a:solidFill>
                  <a:srgbClr val="FFFFFF"/>
                </a:solidFill>
              </a:defRPr>
            </a:lvl2pPr>
            <a:lvl3pPr>
              <a:buClr>
                <a:srgbClr val="FFFFFF"/>
              </a:buClr>
              <a:buSzPct val="100000"/>
              <a:defRPr>
                <a:solidFill>
                  <a:srgbClr val="FFFFFF"/>
                </a:solidFill>
              </a:defRPr>
            </a:lvl3pPr>
            <a:lvl4pPr>
              <a:buClr>
                <a:srgbClr val="FFFFFF"/>
              </a:buClr>
              <a:buSzPct val="100000"/>
              <a:defRPr>
                <a:solidFill>
                  <a:srgbClr val="FFFFFF"/>
                </a:solidFill>
              </a:defRPr>
            </a:lvl4pPr>
            <a:lvl5pPr>
              <a:buClr>
                <a:srgbClr val="FFFFFF"/>
              </a:buClr>
              <a:buSzPct val="100000"/>
              <a:defRPr>
                <a:solidFill>
                  <a:srgbClr val="FFFFFF"/>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26">
            <a:extLst>
              <a:ext uri="{FF2B5EF4-FFF2-40B4-BE49-F238E27FC236}">
                <a16:creationId xmlns:a16="http://schemas.microsoft.com/office/drawing/2014/main" id="{8094EDF9-0B9F-F29C-3C80-EFBD9E4D6C49}"/>
              </a:ext>
            </a:extLst>
          </p:cNvPr>
          <p:cNvSpPr/>
          <p:nvPr userDrawn="1"/>
        </p:nvSpPr>
        <p:spPr>
          <a:xfrm>
            <a:off x="500" y="6761481"/>
            <a:ext cx="12178800" cy="96520"/>
          </a:xfrm>
          <a:prstGeom prst="rect">
            <a:avLst/>
          </a:prstGeom>
          <a:solidFill>
            <a:schemeClr val="accent2"/>
          </a:solidFill>
          <a:ln w="12700">
            <a:miter lim="400000"/>
          </a:ln>
        </p:spPr>
        <p:txBody>
          <a:bodyPr tIns="91439" bIns="91439" anchor="ctr"/>
          <a:lstStyle/>
          <a:p>
            <a:pPr algn="ctr">
              <a:lnSpc>
                <a:spcPct val="100000"/>
              </a:lnSpc>
              <a:defRPr sz="2800">
                <a:solidFill>
                  <a:schemeClr val="accent3">
                    <a:hueOff val="-3600000"/>
                    <a:lumOff val="3392"/>
                  </a:schemeClr>
                </a:solidFill>
              </a:defRPr>
            </a:pPr>
            <a:endParaRPr/>
          </a:p>
        </p:txBody>
      </p:sp>
      <p:pic>
        <p:nvPicPr>
          <p:cNvPr id="5" name="Picture 4">
            <a:extLst>
              <a:ext uri="{FF2B5EF4-FFF2-40B4-BE49-F238E27FC236}">
                <a16:creationId xmlns:a16="http://schemas.microsoft.com/office/drawing/2014/main" id="{84167BFE-ED3C-83B8-FECA-185F5C7BA577}"/>
              </a:ext>
            </a:extLst>
          </p:cNvPr>
          <p:cNvPicPr>
            <a:picLocks noChangeAspect="1"/>
          </p:cNvPicPr>
          <p:nvPr userDrawn="1"/>
        </p:nvPicPr>
        <p:blipFill>
          <a:blip r:embed="rId2"/>
          <a:stretch>
            <a:fillRect/>
          </a:stretch>
        </p:blipFill>
        <p:spPr>
          <a:xfrm>
            <a:off x="10897966" y="362285"/>
            <a:ext cx="835200" cy="417600"/>
          </a:xfrm>
          <a:prstGeom prst="rect">
            <a:avLst/>
          </a:prstGeom>
        </p:spPr>
      </p:pic>
    </p:spTree>
    <p:extLst>
      <p:ext uri="{BB962C8B-B14F-4D97-AF65-F5344CB8AC3E}">
        <p14:creationId xmlns:p14="http://schemas.microsoft.com/office/powerpoint/2010/main" val="3269243840"/>
      </p:ext>
    </p:extLst>
  </p:cSld>
  <p:clrMapOvr>
    <a:masterClrMapping/>
  </p:clrMapOvr>
  <p:transition spd="med"/>
  <p:extLst>
    <p:ext uri="{DCECCB84-F9BA-43D5-87BE-67443E8EF086}">
      <p15:sldGuideLst xmlns:p15="http://schemas.microsoft.com/office/powerpoint/2012/main">
        <p15:guide id="1" orient="horz" pos="2160">
          <p15:clr>
            <a:srgbClr val="FBAE40"/>
          </p15:clr>
        </p15:guide>
        <p15:guide id="2" pos="3836">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Headlin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CB5EC6-D35A-10B8-5EA0-50BF83AD45B9}"/>
              </a:ext>
            </a:extLst>
          </p:cNvPr>
          <p:cNvSpPr>
            <a:spLocks noGrp="1"/>
          </p:cNvSpPr>
          <p:nvPr>
            <p:ph type="title" hasCustomPrompt="1"/>
          </p:nvPr>
        </p:nvSpPr>
        <p:spPr/>
        <p:txBody>
          <a:bodyPr/>
          <a:lstStyle>
            <a:lvl1pPr>
              <a:defRPr>
                <a:solidFill>
                  <a:schemeClr val="bg1"/>
                </a:solidFill>
              </a:defRPr>
            </a:lvl1pPr>
          </a:lstStyle>
          <a:p>
            <a:r>
              <a:rPr lang="en-GB"/>
              <a:t>Headline goes here. Maximum in 2 lines.</a:t>
            </a:r>
            <a:br>
              <a:rPr lang="en-GB"/>
            </a:br>
            <a:r>
              <a:rPr lang="en-GB"/>
              <a:t>All headlines should be sentence case.</a:t>
            </a:r>
            <a:endParaRPr lang="en-MT"/>
          </a:p>
        </p:txBody>
      </p:sp>
      <p:sp>
        <p:nvSpPr>
          <p:cNvPr id="3" name="Slide Number Placeholder 2">
            <a:extLst>
              <a:ext uri="{FF2B5EF4-FFF2-40B4-BE49-F238E27FC236}">
                <a16:creationId xmlns:a16="http://schemas.microsoft.com/office/drawing/2014/main" id="{9269A480-B1A1-5C47-6F30-1A57779A5887}"/>
              </a:ext>
            </a:extLst>
          </p:cNvPr>
          <p:cNvSpPr>
            <a:spLocks noGrp="1"/>
          </p:cNvSpPr>
          <p:nvPr>
            <p:ph type="sldNum" sz="quarter" idx="10"/>
          </p:nvPr>
        </p:nvSpPr>
        <p:spPr/>
        <p:txBody>
          <a:bodyPr/>
          <a:lstStyle/>
          <a:p>
            <a:fld id="{86CB4B4D-7CA3-9044-876B-883B54F8677D}" type="slidenum">
              <a:rPr lang="en-MT" smtClean="0"/>
              <a:t>‹#›</a:t>
            </a:fld>
            <a:endParaRPr lang="en-MT"/>
          </a:p>
        </p:txBody>
      </p:sp>
    </p:spTree>
    <p:extLst>
      <p:ext uri="{BB962C8B-B14F-4D97-AF65-F5344CB8AC3E}">
        <p14:creationId xmlns:p14="http://schemas.microsoft.com/office/powerpoint/2010/main" val="1437223348"/>
      </p:ext>
    </p:extLst>
  </p:cSld>
  <p:clrMapOvr>
    <a:masterClrMapping/>
  </p:clrMapOvr>
  <p:transition spd="med"/>
  <p:extLst>
    <p:ext uri="{DCECCB84-F9BA-43D5-87BE-67443E8EF086}">
      <p15:sldGuideLst xmlns:p15="http://schemas.microsoft.com/office/powerpoint/2012/main">
        <p15:guide id="1" orient="horz" pos="2160" userDrawn="1">
          <p15:clr>
            <a:srgbClr val="FBAE40"/>
          </p15:clr>
        </p15:guide>
        <p15:guide id="2" pos="3836"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Headline only Dark">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2CE473-5689-D388-CADC-2FF6411A555B}"/>
              </a:ext>
            </a:extLst>
          </p:cNvPr>
          <p:cNvSpPr>
            <a:spLocks noGrp="1"/>
          </p:cNvSpPr>
          <p:nvPr>
            <p:ph type="title" hasCustomPrompt="1"/>
          </p:nvPr>
        </p:nvSpPr>
        <p:spPr/>
        <p:txBody>
          <a:bodyPr wrap="square"/>
          <a:lstStyle>
            <a:lvl1pPr>
              <a:defRPr>
                <a:solidFill>
                  <a:srgbClr val="FFFFFF"/>
                </a:solidFill>
              </a:defRPr>
            </a:lvl1pPr>
          </a:lstStyle>
          <a:p>
            <a:r>
              <a:rPr lang="en-GB"/>
              <a:t>Headline goes here. Maximum in 2 lines.</a:t>
            </a:r>
            <a:br>
              <a:rPr lang="en-GB"/>
            </a:br>
            <a:r>
              <a:rPr lang="en-GB"/>
              <a:t>All headlines should be sentence case.</a:t>
            </a:r>
            <a:endParaRPr lang="en-MT"/>
          </a:p>
        </p:txBody>
      </p:sp>
      <p:sp>
        <p:nvSpPr>
          <p:cNvPr id="3" name="Slide Number Placeholder 2">
            <a:extLst>
              <a:ext uri="{FF2B5EF4-FFF2-40B4-BE49-F238E27FC236}">
                <a16:creationId xmlns:a16="http://schemas.microsoft.com/office/drawing/2014/main" id="{5E58C377-31E1-B6AF-B5CB-DB6A8E4A721F}"/>
              </a:ext>
            </a:extLst>
          </p:cNvPr>
          <p:cNvSpPr>
            <a:spLocks noGrp="1"/>
          </p:cNvSpPr>
          <p:nvPr>
            <p:ph type="sldNum" sz="quarter" idx="10"/>
          </p:nvPr>
        </p:nvSpPr>
        <p:spPr>
          <a:xfrm>
            <a:off x="11574470" y="6480000"/>
            <a:ext cx="157094" cy="153888"/>
          </a:xfrm>
        </p:spPr>
        <p:txBody>
          <a:bodyPr/>
          <a:lstStyle>
            <a:lvl1pPr>
              <a:defRPr>
                <a:solidFill>
                  <a:schemeClr val="tx1"/>
                </a:solidFill>
              </a:defRPr>
            </a:lvl1pPr>
          </a:lstStyle>
          <a:p>
            <a:fld id="{86CB4B4D-7CA3-9044-876B-883B54F8677D}" type="slidenum">
              <a:rPr lang="en-MT" smtClean="0"/>
              <a:pPr/>
              <a:t>‹#›</a:t>
            </a:fld>
            <a:endParaRPr lang="en-MT"/>
          </a:p>
        </p:txBody>
      </p:sp>
      <p:sp>
        <p:nvSpPr>
          <p:cNvPr id="4" name="Rectangle 26">
            <a:extLst>
              <a:ext uri="{FF2B5EF4-FFF2-40B4-BE49-F238E27FC236}">
                <a16:creationId xmlns:a16="http://schemas.microsoft.com/office/drawing/2014/main" id="{A37C948F-854A-8FBB-50DD-E5D312C9C27A}"/>
              </a:ext>
            </a:extLst>
          </p:cNvPr>
          <p:cNvSpPr/>
          <p:nvPr userDrawn="1"/>
        </p:nvSpPr>
        <p:spPr>
          <a:xfrm>
            <a:off x="500" y="6761481"/>
            <a:ext cx="12178800" cy="96520"/>
          </a:xfrm>
          <a:prstGeom prst="rect">
            <a:avLst/>
          </a:prstGeom>
          <a:solidFill>
            <a:schemeClr val="accent4"/>
          </a:solidFill>
          <a:ln w="12700">
            <a:miter lim="400000"/>
          </a:ln>
        </p:spPr>
        <p:txBody>
          <a:bodyPr tIns="91439" bIns="91439" anchor="ctr"/>
          <a:lstStyle/>
          <a:p>
            <a:pPr algn="ctr">
              <a:lnSpc>
                <a:spcPct val="100000"/>
              </a:lnSpc>
              <a:defRPr sz="2800">
                <a:solidFill>
                  <a:schemeClr val="accent3">
                    <a:hueOff val="-3600000"/>
                    <a:lumOff val="3392"/>
                  </a:schemeClr>
                </a:solidFill>
              </a:defRPr>
            </a:pPr>
            <a:endParaRPr/>
          </a:p>
        </p:txBody>
      </p:sp>
      <p:pic>
        <p:nvPicPr>
          <p:cNvPr id="5" name="Picture 4">
            <a:extLst>
              <a:ext uri="{FF2B5EF4-FFF2-40B4-BE49-F238E27FC236}">
                <a16:creationId xmlns:a16="http://schemas.microsoft.com/office/drawing/2014/main" id="{AA22D9B2-02EB-3F5D-FE5D-896350F8429D}"/>
              </a:ext>
            </a:extLst>
          </p:cNvPr>
          <p:cNvPicPr>
            <a:picLocks noChangeAspect="1"/>
          </p:cNvPicPr>
          <p:nvPr userDrawn="1"/>
        </p:nvPicPr>
        <p:blipFill>
          <a:blip r:embed="rId2"/>
          <a:stretch>
            <a:fillRect/>
          </a:stretch>
        </p:blipFill>
        <p:spPr>
          <a:xfrm>
            <a:off x="10897966" y="362285"/>
            <a:ext cx="835200" cy="417600"/>
          </a:xfrm>
          <a:prstGeom prst="rect">
            <a:avLst/>
          </a:prstGeom>
        </p:spPr>
      </p:pic>
    </p:spTree>
    <p:extLst>
      <p:ext uri="{BB962C8B-B14F-4D97-AF65-F5344CB8AC3E}">
        <p14:creationId xmlns:p14="http://schemas.microsoft.com/office/powerpoint/2010/main" val="1631166975"/>
      </p:ext>
    </p:extLst>
  </p:cSld>
  <p:clrMapOvr>
    <a:masterClrMapping/>
  </p:clrMapOvr>
  <p:transition spd="med"/>
  <p:extLst>
    <p:ext uri="{DCECCB84-F9BA-43D5-87BE-67443E8EF086}">
      <p15:sldGuideLst xmlns:p15="http://schemas.microsoft.com/office/powerpoint/2012/main">
        <p15:guide id="1" orient="horz" pos="2160">
          <p15:clr>
            <a:srgbClr val="FBAE40"/>
          </p15:clr>
        </p15:guide>
        <p15:guide id="2" pos="3836">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1_Headline only Teal">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2CE473-5689-D388-CADC-2FF6411A555B}"/>
              </a:ext>
            </a:extLst>
          </p:cNvPr>
          <p:cNvSpPr>
            <a:spLocks noGrp="1"/>
          </p:cNvSpPr>
          <p:nvPr>
            <p:ph type="title" hasCustomPrompt="1"/>
          </p:nvPr>
        </p:nvSpPr>
        <p:spPr/>
        <p:txBody>
          <a:bodyPr wrap="square"/>
          <a:lstStyle>
            <a:lvl1pPr>
              <a:defRPr>
                <a:solidFill>
                  <a:srgbClr val="FFFFFF"/>
                </a:solidFill>
              </a:defRPr>
            </a:lvl1pPr>
          </a:lstStyle>
          <a:p>
            <a:r>
              <a:rPr lang="en-GB"/>
              <a:t>Headline goes here. Maximum in 2 lines.</a:t>
            </a:r>
            <a:br>
              <a:rPr lang="en-GB"/>
            </a:br>
            <a:r>
              <a:rPr lang="en-GB"/>
              <a:t>All headlines should be sentence case.</a:t>
            </a:r>
            <a:endParaRPr lang="en-MT"/>
          </a:p>
        </p:txBody>
      </p:sp>
      <p:sp>
        <p:nvSpPr>
          <p:cNvPr id="3" name="Slide Number Placeholder 2">
            <a:extLst>
              <a:ext uri="{FF2B5EF4-FFF2-40B4-BE49-F238E27FC236}">
                <a16:creationId xmlns:a16="http://schemas.microsoft.com/office/drawing/2014/main" id="{5E58C377-31E1-B6AF-B5CB-DB6A8E4A721F}"/>
              </a:ext>
            </a:extLst>
          </p:cNvPr>
          <p:cNvSpPr>
            <a:spLocks noGrp="1"/>
          </p:cNvSpPr>
          <p:nvPr>
            <p:ph type="sldNum" sz="quarter" idx="10"/>
          </p:nvPr>
        </p:nvSpPr>
        <p:spPr>
          <a:xfrm>
            <a:off x="11574470" y="6480000"/>
            <a:ext cx="157094" cy="153888"/>
          </a:xfrm>
        </p:spPr>
        <p:txBody>
          <a:bodyPr/>
          <a:lstStyle>
            <a:lvl1pPr>
              <a:defRPr>
                <a:solidFill>
                  <a:schemeClr val="tx1"/>
                </a:solidFill>
              </a:defRPr>
            </a:lvl1pPr>
          </a:lstStyle>
          <a:p>
            <a:fld id="{86CB4B4D-7CA3-9044-876B-883B54F8677D}" type="slidenum">
              <a:rPr lang="en-MT" smtClean="0"/>
              <a:pPr/>
              <a:t>‹#›</a:t>
            </a:fld>
            <a:endParaRPr lang="en-MT"/>
          </a:p>
        </p:txBody>
      </p:sp>
      <p:sp>
        <p:nvSpPr>
          <p:cNvPr id="5" name="Rectangle 26">
            <a:extLst>
              <a:ext uri="{FF2B5EF4-FFF2-40B4-BE49-F238E27FC236}">
                <a16:creationId xmlns:a16="http://schemas.microsoft.com/office/drawing/2014/main" id="{0F83599E-08BA-C7BD-E23C-5534343B05C5}"/>
              </a:ext>
            </a:extLst>
          </p:cNvPr>
          <p:cNvSpPr/>
          <p:nvPr userDrawn="1"/>
        </p:nvSpPr>
        <p:spPr>
          <a:xfrm>
            <a:off x="500" y="6761481"/>
            <a:ext cx="12178800" cy="96520"/>
          </a:xfrm>
          <a:prstGeom prst="rect">
            <a:avLst/>
          </a:prstGeom>
          <a:solidFill>
            <a:schemeClr val="accent2"/>
          </a:solidFill>
          <a:ln w="12700">
            <a:miter lim="400000"/>
          </a:ln>
        </p:spPr>
        <p:txBody>
          <a:bodyPr tIns="91439" bIns="91439" anchor="ctr"/>
          <a:lstStyle/>
          <a:p>
            <a:pPr algn="ctr">
              <a:lnSpc>
                <a:spcPct val="100000"/>
              </a:lnSpc>
              <a:defRPr sz="2800">
                <a:solidFill>
                  <a:schemeClr val="accent3">
                    <a:hueOff val="-3600000"/>
                    <a:lumOff val="3392"/>
                  </a:schemeClr>
                </a:solidFill>
              </a:defRPr>
            </a:pPr>
            <a:endParaRPr/>
          </a:p>
        </p:txBody>
      </p:sp>
      <p:pic>
        <p:nvPicPr>
          <p:cNvPr id="4" name="Picture 3">
            <a:extLst>
              <a:ext uri="{FF2B5EF4-FFF2-40B4-BE49-F238E27FC236}">
                <a16:creationId xmlns:a16="http://schemas.microsoft.com/office/drawing/2014/main" id="{28ED4990-B85C-39F0-60DA-A271B7492A1E}"/>
              </a:ext>
            </a:extLst>
          </p:cNvPr>
          <p:cNvPicPr>
            <a:picLocks noChangeAspect="1"/>
          </p:cNvPicPr>
          <p:nvPr userDrawn="1"/>
        </p:nvPicPr>
        <p:blipFill>
          <a:blip r:embed="rId2"/>
          <a:stretch>
            <a:fillRect/>
          </a:stretch>
        </p:blipFill>
        <p:spPr>
          <a:xfrm>
            <a:off x="10897966" y="362285"/>
            <a:ext cx="835200" cy="417600"/>
          </a:xfrm>
          <a:prstGeom prst="rect">
            <a:avLst/>
          </a:prstGeom>
        </p:spPr>
      </p:pic>
    </p:spTree>
    <p:extLst>
      <p:ext uri="{BB962C8B-B14F-4D97-AF65-F5344CB8AC3E}">
        <p14:creationId xmlns:p14="http://schemas.microsoft.com/office/powerpoint/2010/main" val="244110458"/>
      </p:ext>
    </p:extLst>
  </p:cSld>
  <p:clrMapOvr>
    <a:masterClrMapping/>
  </p:clrMapOvr>
  <p:transition spd="med"/>
  <p:extLst>
    <p:ext uri="{DCECCB84-F9BA-43D5-87BE-67443E8EF086}">
      <p15:sldGuideLst xmlns:p15="http://schemas.microsoft.com/office/powerpoint/2012/main">
        <p15:guide id="1" orient="horz" pos="2160">
          <p15:clr>
            <a:srgbClr val="FBAE40"/>
          </p15:clr>
        </p15:guide>
        <p15:guide id="2" pos="3836">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2 Contents">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BF7E67D-18D5-6A8D-7953-FEA5113E7AB7}"/>
              </a:ext>
            </a:extLst>
          </p:cNvPr>
          <p:cNvPicPr>
            <a:picLocks noChangeAspect="1"/>
          </p:cNvPicPr>
          <p:nvPr userDrawn="1"/>
        </p:nvPicPr>
        <p:blipFill>
          <a:blip r:embed="rId2"/>
          <a:stretch>
            <a:fillRect/>
          </a:stretch>
        </p:blipFill>
        <p:spPr>
          <a:xfrm>
            <a:off x="6089650" y="0"/>
            <a:ext cx="6089650" cy="2087592"/>
          </a:xfrm>
          <a:prstGeom prst="rect">
            <a:avLst/>
          </a:prstGeom>
        </p:spPr>
      </p:pic>
      <p:pic>
        <p:nvPicPr>
          <p:cNvPr id="7" name="Picture 6">
            <a:extLst>
              <a:ext uri="{FF2B5EF4-FFF2-40B4-BE49-F238E27FC236}">
                <a16:creationId xmlns:a16="http://schemas.microsoft.com/office/drawing/2014/main" id="{B02CA3FB-76AE-FD67-66CE-9977642A8241}"/>
              </a:ext>
            </a:extLst>
          </p:cNvPr>
          <p:cNvPicPr>
            <a:picLocks noChangeAspect="1"/>
          </p:cNvPicPr>
          <p:nvPr userDrawn="1"/>
        </p:nvPicPr>
        <p:blipFill>
          <a:blip r:embed="rId3"/>
          <a:stretch>
            <a:fillRect/>
          </a:stretch>
        </p:blipFill>
        <p:spPr>
          <a:xfrm>
            <a:off x="0" y="2692400"/>
            <a:ext cx="4178300" cy="4165600"/>
          </a:xfrm>
          <a:prstGeom prst="rect">
            <a:avLst/>
          </a:prstGeom>
        </p:spPr>
      </p:pic>
      <p:sp>
        <p:nvSpPr>
          <p:cNvPr id="2" name="Title 1">
            <a:extLst>
              <a:ext uri="{FF2B5EF4-FFF2-40B4-BE49-F238E27FC236}">
                <a16:creationId xmlns:a16="http://schemas.microsoft.com/office/drawing/2014/main" id="{032CE473-5689-D388-CADC-2FF6411A555B}"/>
              </a:ext>
            </a:extLst>
          </p:cNvPr>
          <p:cNvSpPr>
            <a:spLocks noGrp="1"/>
          </p:cNvSpPr>
          <p:nvPr>
            <p:ph type="title" hasCustomPrompt="1"/>
          </p:nvPr>
        </p:nvSpPr>
        <p:spPr/>
        <p:txBody>
          <a:bodyPr wrap="square"/>
          <a:lstStyle>
            <a:lvl1pPr>
              <a:defRPr>
                <a:solidFill>
                  <a:schemeClr val="bg1"/>
                </a:solidFill>
              </a:defRPr>
            </a:lvl1pPr>
          </a:lstStyle>
          <a:p>
            <a:r>
              <a:rPr lang="en-GB"/>
              <a:t>Headline goes here. Maximum in 2 lines.</a:t>
            </a:r>
            <a:br>
              <a:rPr lang="en-GB"/>
            </a:br>
            <a:r>
              <a:rPr lang="en-GB"/>
              <a:t>All headlines should be sentence case.</a:t>
            </a:r>
            <a:endParaRPr lang="en-MT"/>
          </a:p>
        </p:txBody>
      </p:sp>
      <p:sp>
        <p:nvSpPr>
          <p:cNvPr id="3" name="Slide Number Placeholder 2">
            <a:extLst>
              <a:ext uri="{FF2B5EF4-FFF2-40B4-BE49-F238E27FC236}">
                <a16:creationId xmlns:a16="http://schemas.microsoft.com/office/drawing/2014/main" id="{5E58C377-31E1-B6AF-B5CB-DB6A8E4A721F}"/>
              </a:ext>
            </a:extLst>
          </p:cNvPr>
          <p:cNvSpPr>
            <a:spLocks noGrp="1"/>
          </p:cNvSpPr>
          <p:nvPr>
            <p:ph type="sldNum" sz="quarter" idx="10"/>
          </p:nvPr>
        </p:nvSpPr>
        <p:spPr/>
        <p:txBody>
          <a:bodyPr/>
          <a:lstStyle>
            <a:lvl1pPr>
              <a:defRPr>
                <a:solidFill>
                  <a:schemeClr val="bg1"/>
                </a:solidFill>
              </a:defRPr>
            </a:lvl1pPr>
          </a:lstStyle>
          <a:p>
            <a:fld id="{86CB4B4D-7CA3-9044-876B-883B54F8677D}" type="slidenum">
              <a:rPr lang="en-MT" smtClean="0"/>
              <a:pPr/>
              <a:t>‹#›</a:t>
            </a:fld>
            <a:endParaRPr lang="en-MT"/>
          </a:p>
        </p:txBody>
      </p:sp>
      <p:sp>
        <p:nvSpPr>
          <p:cNvPr id="6" name="Text Placeholder 3">
            <a:extLst>
              <a:ext uri="{FF2B5EF4-FFF2-40B4-BE49-F238E27FC236}">
                <a16:creationId xmlns:a16="http://schemas.microsoft.com/office/drawing/2014/main" id="{D3833682-F29A-7019-93CC-CF5F9A6F20EE}"/>
              </a:ext>
            </a:extLst>
          </p:cNvPr>
          <p:cNvSpPr>
            <a:spLocks noGrp="1" noChangeAspect="1"/>
          </p:cNvSpPr>
          <p:nvPr>
            <p:ph type="body" sz="quarter" idx="15" hasCustomPrompt="1"/>
          </p:nvPr>
        </p:nvSpPr>
        <p:spPr>
          <a:xfrm>
            <a:off x="360000" y="1440000"/>
            <a:ext cx="5040000" cy="252000"/>
          </a:xfrm>
          <a:prstGeom prst="rect">
            <a:avLst/>
          </a:prstGeom>
        </p:spPr>
        <p:txBody>
          <a:bodyPr lIns="0" tIns="0" rIns="0" bIns="0">
            <a:noAutofit/>
          </a:bodyPr>
          <a:lstStyle>
            <a:lvl1pPr>
              <a:lnSpc>
                <a:spcPts val="2200"/>
              </a:lnSpc>
              <a:spcBef>
                <a:spcPts val="0"/>
              </a:spcBef>
              <a:defRPr sz="2200" b="1" spc="-40" baseline="0">
                <a:solidFill>
                  <a:schemeClr val="bg1"/>
                </a:solidFill>
              </a:defRPr>
            </a:lvl1pPr>
            <a:lvl2pPr marL="0" indent="-104400">
              <a:lnSpc>
                <a:spcPts val="1600"/>
              </a:lnSpc>
              <a:spcBef>
                <a:spcPts val="1000"/>
              </a:spcBef>
              <a:buNone/>
              <a:defRPr sz="1200" b="0" spc="-40" baseline="0">
                <a:solidFill>
                  <a:srgbClr val="172325"/>
                </a:solidFill>
              </a:defRPr>
            </a:lvl2pPr>
            <a:lvl3pPr marL="273600" indent="-104400">
              <a:lnSpc>
                <a:spcPts val="1600"/>
              </a:lnSpc>
              <a:spcBef>
                <a:spcPts val="1000"/>
              </a:spcBef>
              <a:buFont typeface="Arial" panose="020B0604020202020204" pitchFamily="34" charset="0"/>
              <a:buChar char="•"/>
              <a:defRPr sz="1200" spc="-40" baseline="0">
                <a:solidFill>
                  <a:schemeClr val="bg1"/>
                </a:solidFill>
              </a:defRPr>
            </a:lvl3pPr>
            <a:lvl4pPr marL="339147" indent="0">
              <a:buClr>
                <a:srgbClr val="FFFFFF"/>
              </a:buClr>
              <a:buFont typeface="System Font Regular"/>
              <a:buNone/>
              <a:defRPr>
                <a:solidFill>
                  <a:srgbClr val="172325"/>
                </a:solidFill>
              </a:defRPr>
            </a:lvl4pPr>
            <a:lvl5pPr marL="513137" indent="0">
              <a:buNone/>
              <a:defRPr>
                <a:solidFill>
                  <a:srgbClr val="172325"/>
                </a:solidFill>
              </a:defRPr>
            </a:lvl5pPr>
            <a:lvl6pPr marL="730800">
              <a:defRPr>
                <a:solidFill>
                  <a:srgbClr val="FFFFFF"/>
                </a:solidFill>
              </a:defRPr>
            </a:lvl6pPr>
          </a:lstStyle>
          <a:p>
            <a:pPr lvl="0"/>
            <a:r>
              <a:rPr lang="en-US"/>
              <a:t>Subtitle</a:t>
            </a:r>
          </a:p>
          <a:p>
            <a:pPr lvl="2"/>
            <a:endParaRPr lang="en-US"/>
          </a:p>
        </p:txBody>
      </p:sp>
      <p:sp>
        <p:nvSpPr>
          <p:cNvPr id="11" name="Content Placeholder 2">
            <a:extLst>
              <a:ext uri="{FF2B5EF4-FFF2-40B4-BE49-F238E27FC236}">
                <a16:creationId xmlns:a16="http://schemas.microsoft.com/office/drawing/2014/main" id="{E3D24A5C-25E7-EC55-F88D-6ED9476B84A5}"/>
              </a:ext>
            </a:extLst>
          </p:cNvPr>
          <p:cNvSpPr>
            <a:spLocks noGrp="1"/>
          </p:cNvSpPr>
          <p:nvPr>
            <p:ph idx="16"/>
          </p:nvPr>
        </p:nvSpPr>
        <p:spPr>
          <a:xfrm>
            <a:off x="360000" y="1799999"/>
            <a:ext cx="5040000" cy="4320000"/>
          </a:xfrm>
          <a:prstGeom prst="rect">
            <a:avLst/>
          </a:prstGeom>
        </p:spPr>
        <p:txBody>
          <a:bodyPr wrap="square" lIns="0" tIns="0" rIns="0" bIns="0">
            <a:noAutofit/>
          </a:bodyPr>
          <a:lstStyle>
            <a:lvl1pPr>
              <a:buClr>
                <a:schemeClr val="bg2"/>
              </a:buClr>
              <a:buSzPct val="100000"/>
              <a:defRPr>
                <a:solidFill>
                  <a:schemeClr val="bg1"/>
                </a:solidFill>
              </a:defRPr>
            </a:lvl1pPr>
            <a:lvl2pPr>
              <a:buClr>
                <a:schemeClr val="bg2"/>
              </a:buClr>
              <a:buSzPct val="100000"/>
              <a:defRPr baseline="0">
                <a:solidFill>
                  <a:schemeClr val="bg1"/>
                </a:solidFill>
              </a:defRPr>
            </a:lvl2pPr>
            <a:lvl3pPr>
              <a:buClr>
                <a:schemeClr val="bg2"/>
              </a:buClr>
              <a:buSzPct val="100000"/>
              <a:defRPr>
                <a:solidFill>
                  <a:schemeClr val="bg1"/>
                </a:solidFill>
              </a:defRPr>
            </a:lvl3pPr>
            <a:lvl4pPr>
              <a:buClr>
                <a:schemeClr val="bg2"/>
              </a:buClr>
              <a:buSzPct val="100000"/>
              <a:defRPr>
                <a:solidFill>
                  <a:schemeClr val="bg1"/>
                </a:solidFill>
              </a:defRPr>
            </a:lvl4pPr>
            <a:lvl5pPr>
              <a:buClr>
                <a:schemeClr val="bg2"/>
              </a:buClr>
              <a:buSzPct val="100000"/>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CF5A879-E102-A7F6-E438-DA657371CA28}"/>
              </a:ext>
            </a:extLst>
          </p:cNvPr>
          <p:cNvSpPr>
            <a:spLocks noGrp="1" noChangeAspect="1"/>
          </p:cNvSpPr>
          <p:nvPr>
            <p:ph type="body" sz="quarter" idx="17" hasCustomPrompt="1"/>
          </p:nvPr>
        </p:nvSpPr>
        <p:spPr>
          <a:xfrm>
            <a:off x="6089650" y="1440000"/>
            <a:ext cx="5040000" cy="252000"/>
          </a:xfrm>
          <a:prstGeom prst="rect">
            <a:avLst/>
          </a:prstGeom>
        </p:spPr>
        <p:txBody>
          <a:bodyPr lIns="0" tIns="0" rIns="0" bIns="0">
            <a:noAutofit/>
          </a:bodyPr>
          <a:lstStyle>
            <a:lvl1pPr>
              <a:lnSpc>
                <a:spcPts val="2200"/>
              </a:lnSpc>
              <a:spcBef>
                <a:spcPts val="0"/>
              </a:spcBef>
              <a:defRPr sz="2200" b="1" spc="-40" baseline="0">
                <a:solidFill>
                  <a:schemeClr val="bg1"/>
                </a:solidFill>
              </a:defRPr>
            </a:lvl1pPr>
            <a:lvl2pPr marL="0" indent="-104400">
              <a:lnSpc>
                <a:spcPts val="1600"/>
              </a:lnSpc>
              <a:spcBef>
                <a:spcPts val="1000"/>
              </a:spcBef>
              <a:buNone/>
              <a:defRPr sz="1200" b="0" spc="-40" baseline="0">
                <a:solidFill>
                  <a:srgbClr val="172325"/>
                </a:solidFill>
              </a:defRPr>
            </a:lvl2pPr>
            <a:lvl3pPr marL="273600" indent="-104400">
              <a:lnSpc>
                <a:spcPts val="1600"/>
              </a:lnSpc>
              <a:spcBef>
                <a:spcPts val="1000"/>
              </a:spcBef>
              <a:buFont typeface="Arial" panose="020B0604020202020204" pitchFamily="34" charset="0"/>
              <a:buChar char="•"/>
              <a:defRPr sz="1200" spc="-40" baseline="0">
                <a:solidFill>
                  <a:schemeClr val="bg1"/>
                </a:solidFill>
              </a:defRPr>
            </a:lvl3pPr>
            <a:lvl4pPr marL="339147" indent="0">
              <a:buClr>
                <a:srgbClr val="FFFFFF"/>
              </a:buClr>
              <a:buFont typeface="System Font Regular"/>
              <a:buNone/>
              <a:defRPr>
                <a:solidFill>
                  <a:srgbClr val="172325"/>
                </a:solidFill>
              </a:defRPr>
            </a:lvl4pPr>
            <a:lvl5pPr marL="513137" indent="0">
              <a:buNone/>
              <a:defRPr>
                <a:solidFill>
                  <a:srgbClr val="172325"/>
                </a:solidFill>
              </a:defRPr>
            </a:lvl5pPr>
            <a:lvl6pPr marL="730800">
              <a:defRPr>
                <a:solidFill>
                  <a:srgbClr val="FFFFFF"/>
                </a:solidFill>
              </a:defRPr>
            </a:lvl6pPr>
          </a:lstStyle>
          <a:p>
            <a:pPr lvl="0"/>
            <a:r>
              <a:rPr lang="en-US"/>
              <a:t>Subtitle</a:t>
            </a:r>
          </a:p>
          <a:p>
            <a:pPr lvl="2"/>
            <a:endParaRPr lang="en-US"/>
          </a:p>
        </p:txBody>
      </p:sp>
      <p:sp>
        <p:nvSpPr>
          <p:cNvPr id="5" name="Content Placeholder 2">
            <a:extLst>
              <a:ext uri="{FF2B5EF4-FFF2-40B4-BE49-F238E27FC236}">
                <a16:creationId xmlns:a16="http://schemas.microsoft.com/office/drawing/2014/main" id="{89492F2E-9B45-D3A3-949A-69F4E3A117F0}"/>
              </a:ext>
            </a:extLst>
          </p:cNvPr>
          <p:cNvSpPr>
            <a:spLocks noGrp="1"/>
          </p:cNvSpPr>
          <p:nvPr>
            <p:ph idx="18"/>
          </p:nvPr>
        </p:nvSpPr>
        <p:spPr>
          <a:xfrm>
            <a:off x="6089650" y="1799999"/>
            <a:ext cx="5040000" cy="4320000"/>
          </a:xfrm>
          <a:prstGeom prst="rect">
            <a:avLst/>
          </a:prstGeom>
        </p:spPr>
        <p:txBody>
          <a:bodyPr wrap="square" lIns="0" tIns="0" rIns="0" bIns="0">
            <a:noAutofit/>
          </a:bodyPr>
          <a:lstStyle>
            <a:lvl1pPr>
              <a:buClr>
                <a:schemeClr val="bg2"/>
              </a:buClr>
              <a:buSzPct val="100000"/>
              <a:defRPr>
                <a:solidFill>
                  <a:schemeClr val="bg1"/>
                </a:solidFill>
              </a:defRPr>
            </a:lvl1pPr>
            <a:lvl2pPr>
              <a:buClr>
                <a:schemeClr val="bg2"/>
              </a:buClr>
              <a:buSzPct val="100000"/>
              <a:defRPr baseline="0">
                <a:solidFill>
                  <a:schemeClr val="bg1"/>
                </a:solidFill>
              </a:defRPr>
            </a:lvl2pPr>
            <a:lvl3pPr>
              <a:buClr>
                <a:schemeClr val="bg2"/>
              </a:buClr>
              <a:buSzPct val="100000"/>
              <a:defRPr>
                <a:solidFill>
                  <a:schemeClr val="bg1"/>
                </a:solidFill>
              </a:defRPr>
            </a:lvl3pPr>
            <a:lvl4pPr>
              <a:buClr>
                <a:schemeClr val="bg2"/>
              </a:buClr>
              <a:buSzPct val="100000"/>
              <a:defRPr>
                <a:solidFill>
                  <a:schemeClr val="bg1"/>
                </a:solidFill>
              </a:defRPr>
            </a:lvl4pPr>
            <a:lvl5pPr>
              <a:buClr>
                <a:schemeClr val="bg2"/>
              </a:buClr>
              <a:buSzPct val="100000"/>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Rectangle 26">
            <a:extLst>
              <a:ext uri="{FF2B5EF4-FFF2-40B4-BE49-F238E27FC236}">
                <a16:creationId xmlns:a16="http://schemas.microsoft.com/office/drawing/2014/main" id="{568F95BD-C79E-1D24-6A04-74C72803F653}"/>
              </a:ext>
            </a:extLst>
          </p:cNvPr>
          <p:cNvSpPr/>
          <p:nvPr userDrawn="1"/>
        </p:nvSpPr>
        <p:spPr>
          <a:xfrm>
            <a:off x="500" y="6761480"/>
            <a:ext cx="12178800" cy="96520"/>
          </a:xfrm>
          <a:prstGeom prst="rect">
            <a:avLst/>
          </a:prstGeom>
          <a:solidFill>
            <a:schemeClr val="accent1"/>
          </a:solidFill>
          <a:ln w="12700">
            <a:miter lim="400000"/>
          </a:ln>
        </p:spPr>
        <p:txBody>
          <a:bodyPr tIns="91439" bIns="91439" anchor="ctr"/>
          <a:lstStyle/>
          <a:p>
            <a:pPr algn="ctr">
              <a:lnSpc>
                <a:spcPct val="100000"/>
              </a:lnSpc>
              <a:defRPr sz="2800">
                <a:solidFill>
                  <a:schemeClr val="accent3">
                    <a:hueOff val="-3600000"/>
                    <a:lumOff val="3392"/>
                  </a:schemeClr>
                </a:solidFill>
              </a:defRPr>
            </a:pPr>
            <a:endParaRPr/>
          </a:p>
        </p:txBody>
      </p:sp>
      <p:pic>
        <p:nvPicPr>
          <p:cNvPr id="10" name="Picture 9">
            <a:extLst>
              <a:ext uri="{FF2B5EF4-FFF2-40B4-BE49-F238E27FC236}">
                <a16:creationId xmlns:a16="http://schemas.microsoft.com/office/drawing/2014/main" id="{948CE9FC-0B4F-2C3E-032C-662E264555D7}"/>
              </a:ext>
            </a:extLst>
          </p:cNvPr>
          <p:cNvPicPr>
            <a:picLocks noChangeAspect="1"/>
          </p:cNvPicPr>
          <p:nvPr userDrawn="1"/>
        </p:nvPicPr>
        <p:blipFill>
          <a:blip r:embed="rId4"/>
          <a:stretch>
            <a:fillRect/>
          </a:stretch>
        </p:blipFill>
        <p:spPr>
          <a:xfrm>
            <a:off x="10897966" y="362286"/>
            <a:ext cx="833598" cy="416799"/>
          </a:xfrm>
          <a:prstGeom prst="rect">
            <a:avLst/>
          </a:prstGeom>
        </p:spPr>
      </p:pic>
    </p:spTree>
    <p:extLst>
      <p:ext uri="{BB962C8B-B14F-4D97-AF65-F5344CB8AC3E}">
        <p14:creationId xmlns:p14="http://schemas.microsoft.com/office/powerpoint/2010/main" val="1752584557"/>
      </p:ext>
    </p:extLst>
  </p:cSld>
  <p:clrMapOvr>
    <a:masterClrMapping/>
  </p:clrMapOvr>
  <p:transition spd="med"/>
  <p:extLst>
    <p:ext uri="{DCECCB84-F9BA-43D5-87BE-67443E8EF086}">
      <p15:sldGuideLst xmlns:p15="http://schemas.microsoft.com/office/powerpoint/2012/main">
        <p15:guide id="1" orient="horz" pos="2160">
          <p15:clr>
            <a:srgbClr val="FBAE40"/>
          </p15:clr>
        </p15:guide>
        <p15:guide id="2" pos="3836">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1.png"/><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Slide Number"/>
          <p:cNvSpPr txBox="1">
            <a:spLocks noGrp="1"/>
          </p:cNvSpPr>
          <p:nvPr>
            <p:ph type="sldNum" sz="quarter" idx="2"/>
          </p:nvPr>
        </p:nvSpPr>
        <p:spPr>
          <a:xfrm>
            <a:off x="11574470" y="6480000"/>
            <a:ext cx="157094" cy="153888"/>
          </a:xfrm>
          <a:prstGeom prst="rect">
            <a:avLst/>
          </a:prstGeom>
          <a:ln w="12700">
            <a:miter lim="400000"/>
          </a:ln>
        </p:spPr>
        <p:txBody>
          <a:bodyPr wrap="none" lIns="0" tIns="0" rIns="0" bIns="0">
            <a:spAutoFit/>
          </a:bodyPr>
          <a:lstStyle>
            <a:lvl1pPr algn="r">
              <a:lnSpc>
                <a:spcPct val="100000"/>
              </a:lnSpc>
              <a:defRPr sz="1000" b="0">
                <a:solidFill>
                  <a:schemeClr val="bg1"/>
                </a:solidFill>
              </a:defRPr>
            </a:lvl1pPr>
          </a:lstStyle>
          <a:p>
            <a:fld id="{86CB4B4D-7CA3-9044-876B-883B54F8677D}" type="slidenum">
              <a:rPr lang="en-MT" smtClean="0"/>
              <a:pPr/>
              <a:t>‹#›</a:t>
            </a:fld>
            <a:endParaRPr lang="en-MT"/>
          </a:p>
        </p:txBody>
      </p:sp>
      <p:sp>
        <p:nvSpPr>
          <p:cNvPr id="4" name="Rectangle 26"/>
          <p:cNvSpPr/>
          <p:nvPr/>
        </p:nvSpPr>
        <p:spPr>
          <a:xfrm>
            <a:off x="500" y="6761480"/>
            <a:ext cx="12178800" cy="96520"/>
          </a:xfrm>
          <a:prstGeom prst="rect">
            <a:avLst/>
          </a:prstGeom>
          <a:solidFill>
            <a:schemeClr val="accent1"/>
          </a:solidFill>
          <a:ln w="12700">
            <a:miter lim="400000"/>
          </a:ln>
        </p:spPr>
        <p:txBody>
          <a:bodyPr tIns="91439" bIns="91439" anchor="ctr"/>
          <a:lstStyle/>
          <a:p>
            <a:pPr algn="ctr">
              <a:lnSpc>
                <a:spcPct val="100000"/>
              </a:lnSpc>
              <a:defRPr sz="2800">
                <a:solidFill>
                  <a:schemeClr val="accent3">
                    <a:hueOff val="-3600000"/>
                    <a:lumOff val="3392"/>
                  </a:schemeClr>
                </a:solidFill>
              </a:defRPr>
            </a:pPr>
            <a:endParaRPr/>
          </a:p>
        </p:txBody>
      </p:sp>
      <p:sp>
        <p:nvSpPr>
          <p:cNvPr id="13" name="Title Text">
            <a:extLst>
              <a:ext uri="{FF2B5EF4-FFF2-40B4-BE49-F238E27FC236}">
                <a16:creationId xmlns:a16="http://schemas.microsoft.com/office/drawing/2014/main" id="{0FA158A4-54D2-FE6D-8D99-B11D40E0AF64}"/>
              </a:ext>
            </a:extLst>
          </p:cNvPr>
          <p:cNvSpPr txBox="1">
            <a:spLocks noGrp="1"/>
          </p:cNvSpPr>
          <p:nvPr>
            <p:ph type="title"/>
          </p:nvPr>
        </p:nvSpPr>
        <p:spPr>
          <a:xfrm>
            <a:off x="359999" y="360000"/>
            <a:ext cx="9000000" cy="9000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t"/>
          <a:lstStyle/>
          <a:p>
            <a:r>
              <a:t>Title Text</a:t>
            </a:r>
          </a:p>
        </p:txBody>
      </p:sp>
      <p:pic>
        <p:nvPicPr>
          <p:cNvPr id="8" name="Picture 7" descr="A black background with a black square&#10;&#10;AI-generated content may be incorrect.">
            <a:extLst>
              <a:ext uri="{FF2B5EF4-FFF2-40B4-BE49-F238E27FC236}">
                <a16:creationId xmlns:a16="http://schemas.microsoft.com/office/drawing/2014/main" id="{144C5EE5-93B6-6B1F-8AFE-84245671A9F3}"/>
              </a:ext>
            </a:extLst>
          </p:cNvPr>
          <p:cNvPicPr>
            <a:picLocks noChangeAspect="1"/>
          </p:cNvPicPr>
          <p:nvPr userDrawn="1"/>
        </p:nvPicPr>
        <p:blipFill>
          <a:blip r:embed="rId26" cstate="print">
            <a:extLst>
              <a:ext uri="{28A0092B-C50C-407E-A947-70E740481C1C}">
                <a14:useLocalDpi xmlns:a14="http://schemas.microsoft.com/office/drawing/2010/main" val="0"/>
              </a:ext>
            </a:extLst>
          </a:blip>
          <a:stretch>
            <a:fillRect/>
          </a:stretch>
        </p:blipFill>
        <p:spPr>
          <a:xfrm>
            <a:off x="10669450" y="339212"/>
            <a:ext cx="1062114" cy="345966"/>
          </a:xfrm>
          <a:prstGeom prst="rect">
            <a:avLst/>
          </a:prstGeom>
        </p:spPr>
      </p:pic>
    </p:spTree>
  </p:cSld>
  <p:clrMap bg1="dk1" tx1="lt1" bg2="dk2" tx2="lt2" accent1="accent1" accent2="accent2" accent3="accent3" accent4="accent4" accent5="accent5" accent6="accent6" hlink="hlink" folHlink="folHlink"/>
  <p:sldLayoutIdLst>
    <p:sldLayoutId id="2147483716" r:id="rId1"/>
    <p:sldLayoutId id="2147483715" r:id="rId2"/>
    <p:sldLayoutId id="2147483724" r:id="rId3"/>
    <p:sldLayoutId id="2147483727" r:id="rId4"/>
    <p:sldLayoutId id="2147483736" r:id="rId5"/>
    <p:sldLayoutId id="2147483725" r:id="rId6"/>
    <p:sldLayoutId id="2147483734" r:id="rId7"/>
    <p:sldLayoutId id="2147483738" r:id="rId8"/>
    <p:sldLayoutId id="2147483726" r:id="rId9"/>
    <p:sldLayoutId id="2147483717" r:id="rId10"/>
    <p:sldLayoutId id="2147483718" r:id="rId11"/>
    <p:sldLayoutId id="2147483728" r:id="rId12"/>
    <p:sldLayoutId id="2147483732" r:id="rId13"/>
    <p:sldLayoutId id="2147483739" r:id="rId14"/>
    <p:sldLayoutId id="2147483741" r:id="rId15"/>
    <p:sldLayoutId id="2147483731" r:id="rId16"/>
    <p:sldLayoutId id="2147483730" r:id="rId17"/>
    <p:sldLayoutId id="2147483729" r:id="rId18"/>
    <p:sldLayoutId id="2147483735" r:id="rId19"/>
    <p:sldLayoutId id="2147483740" r:id="rId20"/>
    <p:sldLayoutId id="2147483720" r:id="rId21"/>
    <p:sldLayoutId id="2147483742" r:id="rId22"/>
    <p:sldLayoutId id="2147483745" r:id="rId23"/>
    <p:sldLayoutId id="2147483746" r:id="rId24"/>
  </p:sldLayoutIdLst>
  <p:transition spd="med"/>
  <p:hf hdr="0" ftr="0" dt="0"/>
  <p:txStyles>
    <p:titleStyle>
      <a:lvl1pPr marL="0" marR="0" indent="0" algn="l" defTabSz="457200" rtl="0" eaLnBrk="1" latinLnBrk="0" hangingPunct="1">
        <a:lnSpc>
          <a:spcPts val="3000"/>
        </a:lnSpc>
        <a:spcBef>
          <a:spcPts val="0"/>
        </a:spcBef>
        <a:spcAft>
          <a:spcPts val="0"/>
        </a:spcAft>
        <a:buClrTx/>
        <a:buSzTx/>
        <a:buFontTx/>
        <a:buNone/>
        <a:tabLst/>
        <a:defRPr sz="3000" b="1" i="0" u="none" strike="noStrike" cap="none" spc="-150" baseline="0">
          <a:solidFill>
            <a:schemeClr val="bg1"/>
          </a:solidFill>
          <a:uFillTx/>
          <a:latin typeface="Arial"/>
          <a:ea typeface="Arial"/>
          <a:cs typeface="Arial"/>
          <a:sym typeface="Arial"/>
        </a:defRPr>
      </a:lvl1pPr>
      <a:lvl2pPr marL="0" marR="0" indent="0" algn="l" defTabSz="457200" rtl="0" eaLnBrk="1" latinLnBrk="0" hangingPunct="1">
        <a:lnSpc>
          <a:spcPts val="2200"/>
        </a:lnSpc>
        <a:spcBef>
          <a:spcPts val="2200"/>
        </a:spcBef>
        <a:spcAft>
          <a:spcPts val="0"/>
        </a:spcAft>
        <a:buClrTx/>
        <a:buSzTx/>
        <a:buFontTx/>
        <a:buNone/>
        <a:tabLst/>
        <a:defRPr sz="1900" b="1" i="0" u="none" strike="noStrike" cap="none" spc="-33" baseline="0">
          <a:solidFill>
            <a:srgbClr val="000000"/>
          </a:solidFill>
          <a:uFillTx/>
          <a:latin typeface="Arial"/>
          <a:ea typeface="Arial"/>
          <a:cs typeface="Arial"/>
          <a:sym typeface="Arial"/>
        </a:defRPr>
      </a:lvl2pPr>
      <a:lvl3pPr marL="0" marR="0" indent="0" algn="l" defTabSz="457200" rtl="0" eaLnBrk="1" latinLnBrk="0" hangingPunct="1">
        <a:lnSpc>
          <a:spcPts val="2200"/>
        </a:lnSpc>
        <a:spcBef>
          <a:spcPts val="2200"/>
        </a:spcBef>
        <a:spcAft>
          <a:spcPts val="0"/>
        </a:spcAft>
        <a:buClrTx/>
        <a:buSzTx/>
        <a:buFontTx/>
        <a:buNone/>
        <a:tabLst/>
        <a:defRPr sz="1900" b="1" i="0" u="none" strike="noStrike" cap="none" spc="-33" baseline="0">
          <a:solidFill>
            <a:srgbClr val="000000"/>
          </a:solidFill>
          <a:uFillTx/>
          <a:latin typeface="Arial"/>
          <a:ea typeface="Arial"/>
          <a:cs typeface="Arial"/>
          <a:sym typeface="Arial"/>
        </a:defRPr>
      </a:lvl3pPr>
      <a:lvl4pPr marL="0" marR="0" indent="0" algn="l" defTabSz="457200" rtl="0" eaLnBrk="1" latinLnBrk="0" hangingPunct="1">
        <a:lnSpc>
          <a:spcPts val="2200"/>
        </a:lnSpc>
        <a:spcBef>
          <a:spcPts val="2200"/>
        </a:spcBef>
        <a:spcAft>
          <a:spcPts val="0"/>
        </a:spcAft>
        <a:buClrTx/>
        <a:buSzTx/>
        <a:buFontTx/>
        <a:buNone/>
        <a:tabLst/>
        <a:defRPr sz="1900" b="1" i="0" u="none" strike="noStrike" cap="none" spc="-33" baseline="0">
          <a:solidFill>
            <a:srgbClr val="000000"/>
          </a:solidFill>
          <a:uFillTx/>
          <a:latin typeface="Arial"/>
          <a:ea typeface="Arial"/>
          <a:cs typeface="Arial"/>
          <a:sym typeface="Arial"/>
        </a:defRPr>
      </a:lvl4pPr>
      <a:lvl5pPr marL="0" marR="0" indent="0" algn="l" defTabSz="457200" rtl="0" eaLnBrk="1" latinLnBrk="0" hangingPunct="1">
        <a:lnSpc>
          <a:spcPts val="2200"/>
        </a:lnSpc>
        <a:spcBef>
          <a:spcPts val="2200"/>
        </a:spcBef>
        <a:spcAft>
          <a:spcPts val="0"/>
        </a:spcAft>
        <a:buClrTx/>
        <a:buSzTx/>
        <a:buFontTx/>
        <a:buNone/>
        <a:tabLst/>
        <a:defRPr sz="1900" b="1" i="0" u="none" strike="noStrike" cap="none" spc="-33" baseline="0">
          <a:solidFill>
            <a:srgbClr val="000000"/>
          </a:solidFill>
          <a:uFillTx/>
          <a:latin typeface="Arial"/>
          <a:ea typeface="Arial"/>
          <a:cs typeface="Arial"/>
          <a:sym typeface="Arial"/>
        </a:defRPr>
      </a:lvl5pPr>
      <a:lvl6pPr marL="0" marR="0" indent="0" algn="l" defTabSz="457200" rtl="0" eaLnBrk="1" latinLnBrk="0" hangingPunct="1">
        <a:lnSpc>
          <a:spcPts val="2200"/>
        </a:lnSpc>
        <a:spcBef>
          <a:spcPts val="2200"/>
        </a:spcBef>
        <a:spcAft>
          <a:spcPts val="0"/>
        </a:spcAft>
        <a:buClrTx/>
        <a:buSzTx/>
        <a:buFontTx/>
        <a:buNone/>
        <a:tabLst/>
        <a:defRPr sz="1900" b="1" i="0" u="none" strike="noStrike" cap="none" spc="-33" baseline="0">
          <a:solidFill>
            <a:srgbClr val="000000"/>
          </a:solidFill>
          <a:uFillTx/>
          <a:latin typeface="Arial"/>
          <a:ea typeface="Arial"/>
          <a:cs typeface="Arial"/>
          <a:sym typeface="Arial"/>
        </a:defRPr>
      </a:lvl6pPr>
      <a:lvl7pPr marL="0" marR="0" indent="0" algn="l" defTabSz="457200" rtl="0" eaLnBrk="1" latinLnBrk="0" hangingPunct="1">
        <a:lnSpc>
          <a:spcPts val="2200"/>
        </a:lnSpc>
        <a:spcBef>
          <a:spcPts val="2200"/>
        </a:spcBef>
        <a:spcAft>
          <a:spcPts val="0"/>
        </a:spcAft>
        <a:buClrTx/>
        <a:buSzTx/>
        <a:buFontTx/>
        <a:buNone/>
        <a:tabLst/>
        <a:defRPr sz="1900" b="1" i="0" u="none" strike="noStrike" cap="none" spc="-33" baseline="0">
          <a:solidFill>
            <a:srgbClr val="000000"/>
          </a:solidFill>
          <a:uFillTx/>
          <a:latin typeface="Arial"/>
          <a:ea typeface="Arial"/>
          <a:cs typeface="Arial"/>
          <a:sym typeface="Arial"/>
        </a:defRPr>
      </a:lvl7pPr>
      <a:lvl8pPr marL="0" marR="0" indent="0" algn="l" defTabSz="457200" rtl="0" eaLnBrk="1" latinLnBrk="0" hangingPunct="1">
        <a:lnSpc>
          <a:spcPts val="2200"/>
        </a:lnSpc>
        <a:spcBef>
          <a:spcPts val="2200"/>
        </a:spcBef>
        <a:spcAft>
          <a:spcPts val="0"/>
        </a:spcAft>
        <a:buClrTx/>
        <a:buSzTx/>
        <a:buFontTx/>
        <a:buNone/>
        <a:tabLst/>
        <a:defRPr sz="1900" b="1" i="0" u="none" strike="noStrike" cap="none" spc="-33" baseline="0">
          <a:solidFill>
            <a:srgbClr val="000000"/>
          </a:solidFill>
          <a:uFillTx/>
          <a:latin typeface="Arial"/>
          <a:ea typeface="Arial"/>
          <a:cs typeface="Arial"/>
          <a:sym typeface="Arial"/>
        </a:defRPr>
      </a:lvl8pPr>
      <a:lvl9pPr marL="0" marR="0" indent="0" algn="l" defTabSz="457200" rtl="0" eaLnBrk="1" latinLnBrk="0" hangingPunct="1">
        <a:lnSpc>
          <a:spcPts val="2200"/>
        </a:lnSpc>
        <a:spcBef>
          <a:spcPts val="2200"/>
        </a:spcBef>
        <a:spcAft>
          <a:spcPts val="0"/>
        </a:spcAft>
        <a:buClrTx/>
        <a:buSzTx/>
        <a:buFontTx/>
        <a:buNone/>
        <a:tabLst/>
        <a:defRPr sz="1900" b="1" i="0" u="none" strike="noStrike" cap="none" spc="-33" baseline="0">
          <a:solidFill>
            <a:srgbClr val="000000"/>
          </a:solidFill>
          <a:uFillTx/>
          <a:latin typeface="Arial"/>
          <a:ea typeface="Arial"/>
          <a:cs typeface="Arial"/>
          <a:sym typeface="Arial"/>
        </a:defRPr>
      </a:lvl9pPr>
    </p:titleStyle>
    <p:bodyStyle>
      <a:lvl1pPr marL="0" marR="0" indent="0" algn="l" defTabSz="457200" rtl="0" eaLnBrk="1" latinLnBrk="0" hangingPunct="1">
        <a:lnSpc>
          <a:spcPct val="100000"/>
        </a:lnSpc>
        <a:spcBef>
          <a:spcPts val="500"/>
        </a:spcBef>
        <a:spcAft>
          <a:spcPts val="0"/>
        </a:spcAft>
        <a:buClrTx/>
        <a:buSzTx/>
        <a:buFontTx/>
        <a:buNone/>
        <a:tabLst/>
        <a:defRPr sz="1800" b="0" i="0" u="none" strike="noStrike" cap="none" spc="0" baseline="0">
          <a:solidFill>
            <a:schemeClr val="accent4">
              <a:hueOff val="-839560"/>
              <a:satOff val="19935"/>
              <a:lumOff val="-15534"/>
            </a:schemeClr>
          </a:solidFill>
          <a:uFillTx/>
          <a:latin typeface="Arial"/>
          <a:ea typeface="Arial"/>
          <a:cs typeface="Arial"/>
          <a:sym typeface="Arial"/>
        </a:defRPr>
      </a:lvl1pPr>
      <a:lvl2pPr marL="104775" marR="0" indent="-104775" algn="l" defTabSz="457200" rtl="0" eaLnBrk="1" latinLnBrk="0" hangingPunct="1">
        <a:lnSpc>
          <a:spcPct val="100000"/>
        </a:lnSpc>
        <a:spcBef>
          <a:spcPts val="500"/>
        </a:spcBef>
        <a:spcAft>
          <a:spcPts val="0"/>
        </a:spcAft>
        <a:buClrTx/>
        <a:buSzPct val="100000"/>
        <a:buFontTx/>
        <a:buChar char="•"/>
        <a:tabLst/>
        <a:defRPr sz="1400" b="0" i="0" u="none" strike="noStrike" cap="none" spc="0" baseline="0">
          <a:solidFill>
            <a:schemeClr val="accent4">
              <a:hueOff val="-839560"/>
              <a:satOff val="19935"/>
              <a:lumOff val="-15534"/>
            </a:schemeClr>
          </a:solidFill>
          <a:uFillTx/>
          <a:latin typeface="Arial"/>
          <a:ea typeface="Arial"/>
          <a:cs typeface="Arial"/>
          <a:sym typeface="Arial"/>
        </a:defRPr>
      </a:lvl2pPr>
      <a:lvl3pPr marL="273684" marR="0" indent="-99059" algn="l" defTabSz="457200" rtl="0" eaLnBrk="1" latinLnBrk="0" hangingPunct="1">
        <a:lnSpc>
          <a:spcPct val="100000"/>
        </a:lnSpc>
        <a:spcBef>
          <a:spcPts val="500"/>
        </a:spcBef>
        <a:spcAft>
          <a:spcPts val="0"/>
        </a:spcAft>
        <a:buClrTx/>
        <a:buSzPct val="100000"/>
        <a:buFontTx/>
        <a:buChar char="-"/>
        <a:tabLst/>
        <a:defRPr sz="1400" b="0" i="0" u="none" strike="noStrike" cap="none" spc="0" baseline="0">
          <a:solidFill>
            <a:schemeClr val="accent4">
              <a:hueOff val="-839560"/>
              <a:satOff val="19935"/>
              <a:lumOff val="-15534"/>
            </a:schemeClr>
          </a:solidFill>
          <a:uFillTx/>
          <a:latin typeface="Arial"/>
          <a:ea typeface="Arial"/>
          <a:cs typeface="Arial"/>
          <a:sym typeface="Arial"/>
        </a:defRPr>
      </a:lvl3pPr>
      <a:lvl4pPr marL="443547" marR="0" indent="-103822" algn="l" defTabSz="457200" rtl="0" eaLnBrk="1" latinLnBrk="0" hangingPunct="1">
        <a:lnSpc>
          <a:spcPct val="100000"/>
        </a:lnSpc>
        <a:spcBef>
          <a:spcPts val="500"/>
        </a:spcBef>
        <a:spcAft>
          <a:spcPts val="0"/>
        </a:spcAft>
        <a:buClrTx/>
        <a:buSzPct val="100000"/>
        <a:buFontTx/>
        <a:buChar char="•"/>
        <a:tabLst/>
        <a:defRPr sz="1400" b="0" i="0" u="none" strike="noStrike" cap="none" spc="0" baseline="0">
          <a:solidFill>
            <a:schemeClr val="accent4">
              <a:hueOff val="-839560"/>
              <a:satOff val="19935"/>
              <a:lumOff val="-15534"/>
            </a:schemeClr>
          </a:solidFill>
          <a:uFillTx/>
          <a:latin typeface="Arial"/>
          <a:ea typeface="Arial"/>
          <a:cs typeface="Arial"/>
          <a:sym typeface="Arial"/>
        </a:defRPr>
      </a:lvl4pPr>
      <a:lvl5pPr marL="617537" marR="0" indent="-104775" algn="l" defTabSz="457200" rtl="0" eaLnBrk="1" latinLnBrk="0" hangingPunct="1">
        <a:lnSpc>
          <a:spcPct val="100000"/>
        </a:lnSpc>
        <a:spcBef>
          <a:spcPts val="500"/>
        </a:spcBef>
        <a:spcAft>
          <a:spcPts val="0"/>
        </a:spcAft>
        <a:buClrTx/>
        <a:buSzPct val="100000"/>
        <a:buFontTx/>
        <a:buChar char="-"/>
        <a:tabLst/>
        <a:defRPr sz="1400" b="0" i="0" u="none" strike="noStrike" cap="none" spc="0" baseline="0">
          <a:solidFill>
            <a:schemeClr val="accent4">
              <a:hueOff val="-839560"/>
              <a:satOff val="19935"/>
              <a:lumOff val="-15534"/>
            </a:schemeClr>
          </a:solidFill>
          <a:uFillTx/>
          <a:latin typeface="Arial"/>
          <a:ea typeface="Arial"/>
          <a:cs typeface="Arial"/>
          <a:sym typeface="Arial"/>
        </a:defRPr>
      </a:lvl5pPr>
      <a:lvl6pPr marL="2423160" marR="0" indent="-137160" algn="l" defTabSz="457200" rtl="0" eaLnBrk="1" latinLnBrk="0" hangingPunct="1">
        <a:lnSpc>
          <a:spcPts val="1600"/>
        </a:lnSpc>
        <a:spcBef>
          <a:spcPts val="1000"/>
        </a:spcBef>
        <a:spcAft>
          <a:spcPts val="0"/>
        </a:spcAft>
        <a:buClrTx/>
        <a:buSzPct val="100000"/>
        <a:buFontTx/>
        <a:buChar char="•"/>
        <a:tabLst/>
        <a:defRPr sz="1200" b="0" i="0" u="none" strike="noStrike" cap="none" spc="0" baseline="0">
          <a:solidFill>
            <a:schemeClr val="accent4">
              <a:hueOff val="-839560"/>
              <a:satOff val="19935"/>
              <a:lumOff val="-15534"/>
            </a:schemeClr>
          </a:solidFill>
          <a:uFillTx/>
          <a:latin typeface="Arial"/>
          <a:ea typeface="Arial"/>
          <a:cs typeface="Arial"/>
          <a:sym typeface="Arial"/>
        </a:defRPr>
      </a:lvl6pPr>
      <a:lvl7pPr marL="2880360" marR="0" indent="-137160" algn="l" defTabSz="457200" rtl="0" eaLnBrk="1" latinLnBrk="0" hangingPunct="1">
        <a:lnSpc>
          <a:spcPts val="1600"/>
        </a:lnSpc>
        <a:spcBef>
          <a:spcPts val="1000"/>
        </a:spcBef>
        <a:spcAft>
          <a:spcPts val="0"/>
        </a:spcAft>
        <a:buClrTx/>
        <a:buSzPct val="100000"/>
        <a:buFontTx/>
        <a:buChar char="•"/>
        <a:tabLst/>
        <a:defRPr sz="1200" b="0" i="0" u="none" strike="noStrike" cap="none" spc="0" baseline="0">
          <a:solidFill>
            <a:schemeClr val="accent4">
              <a:hueOff val="-839560"/>
              <a:satOff val="19935"/>
              <a:lumOff val="-15534"/>
            </a:schemeClr>
          </a:solidFill>
          <a:uFillTx/>
          <a:latin typeface="Arial"/>
          <a:ea typeface="Arial"/>
          <a:cs typeface="Arial"/>
          <a:sym typeface="Arial"/>
        </a:defRPr>
      </a:lvl7pPr>
      <a:lvl8pPr marL="3337559" marR="0" indent="-137159" algn="l" defTabSz="457200" rtl="0" eaLnBrk="1" latinLnBrk="0" hangingPunct="1">
        <a:lnSpc>
          <a:spcPts val="1600"/>
        </a:lnSpc>
        <a:spcBef>
          <a:spcPts val="1000"/>
        </a:spcBef>
        <a:spcAft>
          <a:spcPts val="0"/>
        </a:spcAft>
        <a:buClrTx/>
        <a:buSzPct val="100000"/>
        <a:buFontTx/>
        <a:buChar char="•"/>
        <a:tabLst/>
        <a:defRPr sz="1200" b="0" i="0" u="none" strike="noStrike" cap="none" spc="0" baseline="0">
          <a:solidFill>
            <a:schemeClr val="accent4">
              <a:hueOff val="-839560"/>
              <a:satOff val="19935"/>
              <a:lumOff val="-15534"/>
            </a:schemeClr>
          </a:solidFill>
          <a:uFillTx/>
          <a:latin typeface="Arial"/>
          <a:ea typeface="Arial"/>
          <a:cs typeface="Arial"/>
          <a:sym typeface="Arial"/>
        </a:defRPr>
      </a:lvl8pPr>
      <a:lvl9pPr marL="3794759" marR="0" indent="-137159" algn="l" defTabSz="457200" rtl="0" eaLnBrk="1" latinLnBrk="0" hangingPunct="1">
        <a:lnSpc>
          <a:spcPts val="1600"/>
        </a:lnSpc>
        <a:spcBef>
          <a:spcPts val="1000"/>
        </a:spcBef>
        <a:spcAft>
          <a:spcPts val="0"/>
        </a:spcAft>
        <a:buClrTx/>
        <a:buSzPct val="100000"/>
        <a:buFontTx/>
        <a:buChar char="•"/>
        <a:tabLst/>
        <a:defRPr sz="1200" b="0" i="0" u="none" strike="noStrike" cap="none" spc="0" baseline="0">
          <a:solidFill>
            <a:schemeClr val="accent4">
              <a:hueOff val="-839560"/>
              <a:satOff val="19935"/>
              <a:lumOff val="-15534"/>
            </a:schemeClr>
          </a:solidFill>
          <a:uFillTx/>
          <a:latin typeface="Arial"/>
          <a:ea typeface="Arial"/>
          <a:cs typeface="Arial"/>
          <a:sym typeface="Arial"/>
        </a:defRPr>
      </a:lvl9pPr>
    </p:bodyStyle>
    <p:otherStyle>
      <a:lvl1pPr marL="0" marR="0" indent="0" algn="r" defTabSz="457200" rtl="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Arial"/>
        </a:defRPr>
      </a:lvl1pPr>
      <a:lvl2pPr marL="0" marR="0" indent="457200" algn="r" defTabSz="457200" rtl="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Arial"/>
        </a:defRPr>
      </a:lvl2pPr>
      <a:lvl3pPr marL="0" marR="0" indent="914400" algn="r" defTabSz="457200" rtl="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Arial"/>
        </a:defRPr>
      </a:lvl3pPr>
      <a:lvl4pPr marL="0" marR="0" indent="1371600" algn="r" defTabSz="457200" rtl="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Arial"/>
        </a:defRPr>
      </a:lvl4pPr>
      <a:lvl5pPr marL="0" marR="0" indent="1828800" algn="r" defTabSz="457200" rtl="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Arial"/>
        </a:defRPr>
      </a:lvl5pPr>
      <a:lvl6pPr marL="0" marR="0" indent="2286000" algn="r" defTabSz="457200" rtl="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Arial"/>
        </a:defRPr>
      </a:lvl6pPr>
      <a:lvl7pPr marL="0" marR="0" indent="2743200" algn="r" defTabSz="457200" rtl="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Arial"/>
        </a:defRPr>
      </a:lvl7pPr>
      <a:lvl8pPr marL="0" marR="0" indent="3200400" algn="r" defTabSz="457200" rtl="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Arial"/>
        </a:defRPr>
      </a:lvl8pPr>
      <a:lvl9pPr marL="0" marR="0" indent="3657600" algn="r" defTabSz="457200" rtl="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Arial"/>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hyperlink" Target="https://www.youtube.com/watch?v=1YCb5HlRSO4" TargetMode="External"/><Relationship Id="rId13" Type="http://schemas.openxmlformats.org/officeDocument/2006/relationships/image" Target="../media/image18.jpeg"/><Relationship Id="rId3" Type="http://schemas.openxmlformats.org/officeDocument/2006/relationships/image" Target="../media/image15.png"/><Relationship Id="rId7" Type="http://schemas.openxmlformats.org/officeDocument/2006/relationships/hyperlink" Target="https://www.youtube.com/watch?v=NKTWpSjQspU" TargetMode="External"/><Relationship Id="rId12" Type="http://schemas.openxmlformats.org/officeDocument/2006/relationships/image" Target="../media/image17.jpeg"/><Relationship Id="rId2" Type="http://schemas.openxmlformats.org/officeDocument/2006/relationships/notesSlide" Target="../notesSlides/notesSlide1.xml"/><Relationship Id="rId1" Type="http://schemas.openxmlformats.org/officeDocument/2006/relationships/slideLayout" Target="../slideLayouts/slideLayout6.xml"/><Relationship Id="rId6" Type="http://schemas.openxmlformats.org/officeDocument/2006/relationships/hyperlink" Target="https://www.youtube.com/watch?v=4Y8AjmKOXho" TargetMode="External"/><Relationship Id="rId11" Type="http://schemas.openxmlformats.org/officeDocument/2006/relationships/image" Target="../media/image16.jpeg"/><Relationship Id="rId5" Type="http://schemas.openxmlformats.org/officeDocument/2006/relationships/hyperlink" Target="https://www.youtube.com/watch?v=k8zYVPL0zd8" TargetMode="External"/><Relationship Id="rId15" Type="http://schemas.openxmlformats.org/officeDocument/2006/relationships/image" Target="../media/image20.jpeg"/><Relationship Id="rId10" Type="http://schemas.openxmlformats.org/officeDocument/2006/relationships/hyperlink" Target="https://www.youtube.com/watch?v=MdNiBr2e4ww" TargetMode="External"/><Relationship Id="rId4" Type="http://schemas.openxmlformats.org/officeDocument/2006/relationships/hyperlink" Target="https://www.uipath.com/platform/agentic-testing" TargetMode="External"/><Relationship Id="rId9" Type="http://schemas.openxmlformats.org/officeDocument/2006/relationships/hyperlink" Target="https://www.youtube.com/watch?v=uP8DsdQRtVg" TargetMode="External"/><Relationship Id="rId14" Type="http://schemas.openxmlformats.org/officeDocument/2006/relationships/image" Target="../media/image19.jpeg"/></Relationships>
</file>

<file path=ppt/slides/_rels/slide3.xml.rels><?xml version="1.0" encoding="UTF-8" standalone="yes"?>
<Relationships xmlns="http://schemas.openxmlformats.org/package/2006/relationships"><Relationship Id="rId8" Type="http://schemas.openxmlformats.org/officeDocument/2006/relationships/image" Target="../media/image26.jpeg"/><Relationship Id="rId13" Type="http://schemas.openxmlformats.org/officeDocument/2006/relationships/image" Target="../media/image31.png"/><Relationship Id="rId3" Type="http://schemas.openxmlformats.org/officeDocument/2006/relationships/image" Target="../media/image22.png"/><Relationship Id="rId7" Type="http://schemas.openxmlformats.org/officeDocument/2006/relationships/image" Target="../media/image25.jpeg"/><Relationship Id="rId12" Type="http://schemas.openxmlformats.org/officeDocument/2006/relationships/image" Target="../media/image30.png"/><Relationship Id="rId2" Type="http://schemas.openxmlformats.org/officeDocument/2006/relationships/image" Target="../media/image21.jpeg"/><Relationship Id="rId1" Type="http://schemas.openxmlformats.org/officeDocument/2006/relationships/slideLayout" Target="../slideLayouts/slideLayout6.xml"/><Relationship Id="rId6" Type="http://schemas.openxmlformats.org/officeDocument/2006/relationships/image" Target="../media/image24.jpeg"/><Relationship Id="rId11" Type="http://schemas.openxmlformats.org/officeDocument/2006/relationships/image" Target="../media/image29.png"/><Relationship Id="rId5" Type="http://schemas.openxmlformats.org/officeDocument/2006/relationships/image" Target="../media/image23.jpeg"/><Relationship Id="rId15" Type="http://schemas.openxmlformats.org/officeDocument/2006/relationships/hyperlink" Target="https://uipath.sharepoint.com/:f:/s/ProductMarketing/EsdwFLJNCZdFpjP92onboPEB2mqWl0A8dD7xUbiZKr6Z8w?e=YZR3YC" TargetMode="External"/><Relationship Id="rId10" Type="http://schemas.openxmlformats.org/officeDocument/2006/relationships/image" Target="../media/image28.png"/><Relationship Id="rId4" Type="http://schemas.openxmlformats.org/officeDocument/2006/relationships/hyperlink" Target="https://uipath.sharepoint.com/:w:/r/sites/ProductMarketing/_layouts/15/Doc.aspx?sourcedoc=%7B92E9A6CF-2DBE-46C4-A1AB-FB9B3CEAD470%7D&amp;file=Awareness%20video%20posts.docx&amp;action=default&amp;mobileredirect=true" TargetMode="External"/><Relationship Id="rId9" Type="http://schemas.openxmlformats.org/officeDocument/2006/relationships/image" Target="../media/image27.jpeg"/><Relationship Id="rId14" Type="http://schemas.openxmlformats.org/officeDocument/2006/relationships/hyperlink" Target="https://uipath.sharepoint.com/:f:/s/ProductMarketing/EgibAYkbTHJGkWG1jW9bDDcBhKoYJ5xfDJTnCgd7iZME9A?e=m4vGx1"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hyperlink" Target="http://www.uipath.com/agentictesting" TargetMode="Externa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hyperlink" Target="http://www.uipath.com/agentictesting" TargetMode="External"/><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hyperlink" Target="http://www.uipath.com/agentictesting" TargetMode="External"/><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0CFD7B2-4B5D-12B4-08A5-170285297537}"/>
              </a:ext>
            </a:extLst>
          </p:cNvPr>
          <p:cNvSpPr>
            <a:spLocks noGrp="1"/>
          </p:cNvSpPr>
          <p:nvPr>
            <p:ph type="body" sz="quarter" idx="21"/>
          </p:nvPr>
        </p:nvSpPr>
        <p:spPr/>
        <p:txBody>
          <a:bodyPr/>
          <a:lstStyle/>
          <a:p>
            <a:r>
              <a:rPr lang="en-GB"/>
              <a:t>The UiPath word mark, logos, and robots are registered trademarks owned by UiPath, Inc. and its affiliates. UiPath (R) is a registered trademark in the United States and several countries across the globe. See TMEP 906. ©2025 UiPath. All rights reserved. </a:t>
            </a:r>
          </a:p>
        </p:txBody>
      </p:sp>
      <p:sp>
        <p:nvSpPr>
          <p:cNvPr id="3" name="Text Placeholder 2">
            <a:extLst>
              <a:ext uri="{FF2B5EF4-FFF2-40B4-BE49-F238E27FC236}">
                <a16:creationId xmlns:a16="http://schemas.microsoft.com/office/drawing/2014/main" id="{629A7A72-83CD-6A1C-0BB8-285D20C4CCE1}"/>
              </a:ext>
            </a:extLst>
          </p:cNvPr>
          <p:cNvSpPr>
            <a:spLocks noGrp="1"/>
          </p:cNvSpPr>
          <p:nvPr>
            <p:ph type="body" sz="quarter" idx="23"/>
          </p:nvPr>
        </p:nvSpPr>
        <p:spPr>
          <a:prstGeom prst="rect">
            <a:avLst/>
          </a:prstGeom>
        </p:spPr>
        <p:txBody>
          <a:bodyPr/>
          <a:lstStyle/>
          <a:p>
            <a:r>
              <a:rPr lang="en-GB"/>
              <a:t>Marketing pack – May 2025</a:t>
            </a:r>
          </a:p>
        </p:txBody>
      </p:sp>
      <p:sp>
        <p:nvSpPr>
          <p:cNvPr id="8" name="Subtitle 7">
            <a:extLst>
              <a:ext uri="{FF2B5EF4-FFF2-40B4-BE49-F238E27FC236}">
                <a16:creationId xmlns:a16="http://schemas.microsoft.com/office/drawing/2014/main" id="{C6AE0869-E287-B554-5625-51689F584861}"/>
              </a:ext>
            </a:extLst>
          </p:cNvPr>
          <p:cNvSpPr>
            <a:spLocks noGrp="1"/>
          </p:cNvSpPr>
          <p:nvPr>
            <p:ph type="subTitle" idx="1"/>
          </p:nvPr>
        </p:nvSpPr>
        <p:spPr>
          <a:xfrm>
            <a:off x="644227" y="2845823"/>
            <a:ext cx="9664896" cy="1513235"/>
          </a:xfrm>
          <a:prstGeom prst="rect">
            <a:avLst/>
          </a:prstGeom>
        </p:spPr>
        <p:txBody>
          <a:bodyPr/>
          <a:lstStyle/>
          <a:p>
            <a:r>
              <a:rPr lang="en-US"/>
              <a:t>Agentic testing category</a:t>
            </a:r>
            <a:br>
              <a:rPr lang="en-MT"/>
            </a:br>
            <a:r>
              <a:rPr lang="en-US">
                <a:solidFill>
                  <a:schemeClr val="bg1"/>
                </a:solidFill>
              </a:rPr>
              <a:t>video awareness campaign</a:t>
            </a:r>
            <a:r>
              <a:rPr lang="en-MT"/>
              <a:t>.</a:t>
            </a:r>
          </a:p>
        </p:txBody>
      </p:sp>
    </p:spTree>
    <p:extLst>
      <p:ext uri="{BB962C8B-B14F-4D97-AF65-F5344CB8AC3E}">
        <p14:creationId xmlns:p14="http://schemas.microsoft.com/office/powerpoint/2010/main" val="3140839848"/>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5D0903B0-1C5B-5070-9B13-97E11FA222D2}"/>
              </a:ext>
            </a:extLst>
          </p:cNvPr>
          <p:cNvSpPr/>
          <p:nvPr/>
        </p:nvSpPr>
        <p:spPr>
          <a:xfrm>
            <a:off x="7737052" y="3429000"/>
            <a:ext cx="3802507" cy="1944798"/>
          </a:xfrm>
          <a:prstGeom prst="rect">
            <a:avLst/>
          </a:prstGeom>
          <a:solidFill>
            <a:schemeClr val="accent6">
              <a:lumMod val="20000"/>
              <a:lumOff val="8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457200" rtl="0" fontAlgn="auto" latinLnBrk="0" hangingPunct="0">
              <a:lnSpc>
                <a:spcPct val="100000"/>
              </a:lnSpc>
              <a:spcBef>
                <a:spcPts val="0"/>
              </a:spcBef>
              <a:spcAft>
                <a:spcPts val="0"/>
              </a:spcAft>
              <a:buClrTx/>
              <a:buSzTx/>
              <a:buFontTx/>
              <a:buNone/>
              <a:tabLst/>
            </a:pPr>
            <a:endParaRPr kumimoji="0" lang="en-US" sz="2800" b="1" i="0" u="none" strike="noStrike" cap="none" spc="0" normalizeH="0" baseline="0">
              <a:ln>
                <a:noFill/>
              </a:ln>
              <a:solidFill>
                <a:schemeClr val="accent3">
                  <a:hueOff val="-3600000"/>
                  <a:lumOff val="3392"/>
                </a:schemeClr>
              </a:solidFill>
              <a:effectLst/>
              <a:uFillTx/>
              <a:latin typeface="Arial"/>
              <a:ea typeface="Arial"/>
              <a:cs typeface="Arial"/>
              <a:sym typeface="Arial"/>
            </a:endParaRPr>
          </a:p>
        </p:txBody>
      </p:sp>
      <p:sp>
        <p:nvSpPr>
          <p:cNvPr id="8" name="Title 7">
            <a:extLst>
              <a:ext uri="{FF2B5EF4-FFF2-40B4-BE49-F238E27FC236}">
                <a16:creationId xmlns:a16="http://schemas.microsoft.com/office/drawing/2014/main" id="{CCF81780-50E5-636F-DDEE-1BBB9DB7D0F0}"/>
              </a:ext>
            </a:extLst>
          </p:cNvPr>
          <p:cNvSpPr>
            <a:spLocks noGrp="1"/>
          </p:cNvSpPr>
          <p:nvPr>
            <p:ph type="title"/>
          </p:nvPr>
        </p:nvSpPr>
        <p:spPr/>
        <p:txBody>
          <a:bodyPr/>
          <a:lstStyle/>
          <a:p>
            <a:r>
              <a:rPr lang="en-US" dirty="0"/>
              <a:t>Paid media – LinkedIn video in platform campaign. .</a:t>
            </a:r>
            <a:br>
              <a:rPr lang="en-US" dirty="0"/>
            </a:br>
            <a:endParaRPr lang="en-US"/>
          </a:p>
        </p:txBody>
      </p:sp>
      <p:sp>
        <p:nvSpPr>
          <p:cNvPr id="1642" name="Slide Number"/>
          <p:cNvSpPr txBox="1">
            <a:spLocks noGrp="1"/>
          </p:cNvSpPr>
          <p:nvPr>
            <p:ph type="sldNum" sz="quarter" idx="10"/>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2</a:t>
            </a:fld>
            <a:endParaRPr/>
          </a:p>
        </p:txBody>
      </p:sp>
      <p:sp>
        <p:nvSpPr>
          <p:cNvPr id="1643" name="Neceptatio odis non cum que molum qui berum re ea adi dest asimus modit iumet optate vernam as qui officabores asi od quam ex el id qui des repe sinvelendion. Andebitiis quae corehent aut alicimus. Quam repe odiciist et re nonsedi anditio. Nequi ipsam hi"/>
          <p:cNvSpPr txBox="1">
            <a:spLocks noGrp="1"/>
          </p:cNvSpPr>
          <p:nvPr>
            <p:ph type="body" sz="half" idx="4294967295"/>
          </p:nvPr>
        </p:nvSpPr>
        <p:spPr>
          <a:xfrm>
            <a:off x="370013" y="837280"/>
            <a:ext cx="7195910" cy="4059238"/>
          </a:xfrm>
          <a:prstGeom prst="rect">
            <a:avLst/>
          </a:prstGeom>
        </p:spPr>
        <p:txBody>
          <a:bodyPr/>
          <a:lstStyle/>
          <a:p>
            <a:pPr algn="l" rtl="0" fontAlgn="base">
              <a:lnSpc>
                <a:spcPct val="100000"/>
              </a:lnSpc>
              <a:spcBef>
                <a:spcPts val="0"/>
              </a:spcBef>
              <a:buNone/>
            </a:pPr>
            <a:r>
              <a:rPr lang="en-US" sz="1400" b="1" i="1">
                <a:solidFill>
                  <a:srgbClr val="000000"/>
                </a:solidFill>
                <a:effectLst/>
                <a:latin typeface="Aptos" panose="020B0004020202020204" pitchFamily="34" charset="0"/>
              </a:rPr>
              <a:t>Why – </a:t>
            </a:r>
            <a:r>
              <a:rPr lang="en-US" sz="1400" b="0" i="0">
                <a:solidFill>
                  <a:srgbClr val="000000"/>
                </a:solidFill>
                <a:effectLst/>
                <a:latin typeface="Aptos" panose="020B0004020202020204" pitchFamily="34" charset="0"/>
              </a:rPr>
              <a:t> To raise awareness of Agentic testing category led </a:t>
            </a:r>
            <a:r>
              <a:rPr lang="en-US" sz="1400">
                <a:solidFill>
                  <a:srgbClr val="000000"/>
                </a:solidFill>
                <a:latin typeface="Aptos" panose="020B0004020202020204" pitchFamily="34" charset="0"/>
              </a:rPr>
              <a:t>by UiPath Test Cloud.    </a:t>
            </a:r>
          </a:p>
          <a:p>
            <a:pPr algn="l" rtl="0" fontAlgn="base">
              <a:lnSpc>
                <a:spcPct val="100000"/>
              </a:lnSpc>
              <a:spcBef>
                <a:spcPts val="0"/>
              </a:spcBef>
              <a:buNone/>
            </a:pPr>
            <a:r>
              <a:rPr lang="en-US" sz="1400" b="1" i="1">
                <a:solidFill>
                  <a:srgbClr val="000000"/>
                </a:solidFill>
                <a:effectLst/>
                <a:latin typeface="Aptos" panose="020B0004020202020204" pitchFamily="34" charset="0"/>
              </a:rPr>
              <a:t>What -  </a:t>
            </a:r>
            <a:r>
              <a:rPr lang="en-US" sz="1400" b="0" i="0">
                <a:solidFill>
                  <a:srgbClr val="000000"/>
                </a:solidFill>
                <a:effectLst/>
                <a:latin typeface="Aptos" panose="020B0004020202020204" pitchFamily="34" charset="0"/>
              </a:rPr>
              <a:t>To add the narrative around the five video phrases &amp; embed these in our customers heads and then associate these phrases with the Agentic testing vision and Test Cloud capabilities. </a:t>
            </a:r>
          </a:p>
          <a:p>
            <a:pPr algn="l" rtl="0" fontAlgn="base">
              <a:lnSpc>
                <a:spcPct val="100000"/>
              </a:lnSpc>
              <a:spcBef>
                <a:spcPts val="0"/>
              </a:spcBef>
              <a:buNone/>
            </a:pPr>
            <a:r>
              <a:rPr lang="en-US" sz="1400" b="1" i="1">
                <a:solidFill>
                  <a:srgbClr val="000000"/>
                </a:solidFill>
                <a:latin typeface="Aptos" panose="020B0004020202020204" pitchFamily="34" charset="0"/>
              </a:rPr>
              <a:t>How</a:t>
            </a:r>
            <a:r>
              <a:rPr lang="en-US" sz="1400" b="1" i="1">
                <a:solidFill>
                  <a:srgbClr val="000000"/>
                </a:solidFill>
                <a:effectLst/>
                <a:latin typeface="Aptos" panose="020B0004020202020204" pitchFamily="34" charset="0"/>
              </a:rPr>
              <a:t> - </a:t>
            </a:r>
            <a:endParaRPr lang="en-US" sz="1400" b="1" i="1">
              <a:solidFill>
                <a:srgbClr val="000000"/>
              </a:solidFill>
              <a:effectLst/>
              <a:latin typeface="Segoe UI" panose="020B0502040204020203" pitchFamily="34" charset="0"/>
            </a:endParaRPr>
          </a:p>
          <a:p>
            <a:pPr algn="l" rtl="0" fontAlgn="base">
              <a:lnSpc>
                <a:spcPct val="100000"/>
              </a:lnSpc>
              <a:spcBef>
                <a:spcPts val="0"/>
              </a:spcBef>
              <a:buFont typeface="Arial" panose="020B0604020202020204" pitchFamily="34" charset="0"/>
              <a:buChar char="•"/>
            </a:pPr>
            <a:r>
              <a:rPr lang="en-US" sz="1400" b="0" i="0">
                <a:solidFill>
                  <a:srgbClr val="000000"/>
                </a:solidFill>
                <a:effectLst/>
                <a:latin typeface="Aptos" panose="020B0004020202020204" pitchFamily="34" charset="0"/>
              </a:rPr>
              <a:t>Original post, vision to come from Gerd or other internal influencer for Agentic testing.     </a:t>
            </a:r>
          </a:p>
          <a:p>
            <a:pPr algn="l" rtl="0" fontAlgn="base">
              <a:lnSpc>
                <a:spcPct val="100000"/>
              </a:lnSpc>
              <a:spcBef>
                <a:spcPts val="0"/>
              </a:spcBef>
              <a:buFont typeface="Arial" panose="020B0604020202020204" pitchFamily="34" charset="0"/>
              <a:buChar char="•"/>
            </a:pPr>
            <a:r>
              <a:rPr lang="en-US" sz="1400" b="0" i="0">
                <a:solidFill>
                  <a:srgbClr val="000000"/>
                </a:solidFill>
                <a:effectLst/>
                <a:latin typeface="Aptos" panose="020B0004020202020204" pitchFamily="34" charset="0"/>
              </a:rPr>
              <a:t>others to repost with comments from product truth perspective </a:t>
            </a:r>
          </a:p>
          <a:p>
            <a:pPr algn="l" rtl="0" fontAlgn="base">
              <a:lnSpc>
                <a:spcPct val="100000"/>
              </a:lnSpc>
              <a:spcBef>
                <a:spcPts val="0"/>
              </a:spcBef>
              <a:buFont typeface="Arial" panose="020B0604020202020204" pitchFamily="34" charset="0"/>
              <a:buChar char="•"/>
            </a:pPr>
            <a:r>
              <a:rPr lang="en-US" sz="1400" b="0" i="0">
                <a:solidFill>
                  <a:srgbClr val="000000"/>
                </a:solidFill>
                <a:effectLst/>
                <a:latin typeface="Aptos" panose="020B0004020202020204" pitchFamily="34" charset="0"/>
              </a:rPr>
              <a:t>UiPath HQ public post for all company. </a:t>
            </a:r>
            <a:endParaRPr lang="en-US" sz="1400">
              <a:solidFill>
                <a:srgbClr val="000000"/>
              </a:solidFill>
              <a:latin typeface="Aptos" panose="020B0004020202020204" pitchFamily="34" charset="0"/>
            </a:endParaRPr>
          </a:p>
          <a:p>
            <a:pPr algn="l" rtl="0" fontAlgn="base">
              <a:lnSpc>
                <a:spcPct val="100000"/>
              </a:lnSpc>
              <a:spcBef>
                <a:spcPts val="0"/>
              </a:spcBef>
              <a:buFont typeface="Arial" panose="020B0604020202020204" pitchFamily="34" charset="0"/>
              <a:buChar char="•"/>
            </a:pPr>
            <a:r>
              <a:rPr lang="en-US" sz="1400" b="0" i="0">
                <a:solidFill>
                  <a:srgbClr val="000000"/>
                </a:solidFill>
                <a:effectLst/>
                <a:latin typeface="Aptos" panose="020B0004020202020204" pitchFamily="34" charset="0"/>
              </a:rPr>
              <a:t>Video short made public on </a:t>
            </a:r>
            <a:r>
              <a:rPr lang="en-US" sz="1400" b="0" i="0" err="1">
                <a:solidFill>
                  <a:srgbClr val="000000"/>
                </a:solidFill>
                <a:effectLst/>
                <a:latin typeface="Aptos" panose="020B0004020202020204" pitchFamily="34" charset="0"/>
              </a:rPr>
              <a:t>Yout</a:t>
            </a:r>
            <a:r>
              <a:rPr lang="en-US" sz="1400" err="1">
                <a:solidFill>
                  <a:srgbClr val="000000"/>
                </a:solidFill>
                <a:latin typeface="Aptos" panose="020B0004020202020204" pitchFamily="34" charset="0"/>
              </a:rPr>
              <a:t>ube</a:t>
            </a:r>
            <a:endParaRPr lang="en-US" sz="1400" b="0" i="0">
              <a:solidFill>
                <a:srgbClr val="000000"/>
              </a:solidFill>
              <a:effectLst/>
              <a:latin typeface="Aptos" panose="020B0004020202020204" pitchFamily="34" charset="0"/>
            </a:endParaRPr>
          </a:p>
          <a:p>
            <a:pPr algn="l" rtl="0" fontAlgn="base">
              <a:lnSpc>
                <a:spcPct val="100000"/>
              </a:lnSpc>
              <a:spcBef>
                <a:spcPts val="0"/>
              </a:spcBef>
            </a:pPr>
            <a:r>
              <a:rPr lang="en-US" sz="1400" b="1" i="1">
                <a:solidFill>
                  <a:srgbClr val="000000"/>
                </a:solidFill>
                <a:latin typeface="Aptos" panose="020B0004020202020204" pitchFamily="34" charset="0"/>
              </a:rPr>
              <a:t>Length</a:t>
            </a:r>
            <a:r>
              <a:rPr lang="en-US" sz="1400">
                <a:solidFill>
                  <a:srgbClr val="000000"/>
                </a:solidFill>
                <a:latin typeface="Aptos" panose="020B0004020202020204" pitchFamily="34" charset="0"/>
              </a:rPr>
              <a:t> : 5+ weeks</a:t>
            </a:r>
            <a:endParaRPr lang="en-US" sz="1400" b="0" i="0">
              <a:solidFill>
                <a:srgbClr val="000000"/>
              </a:solidFill>
              <a:effectLst/>
              <a:latin typeface="Aptos" panose="020B0004020202020204" pitchFamily="34" charset="0"/>
            </a:endParaRPr>
          </a:p>
        </p:txBody>
      </p:sp>
      <p:pic>
        <p:nvPicPr>
          <p:cNvPr id="3" name="Picture 2">
            <a:extLst>
              <a:ext uri="{FF2B5EF4-FFF2-40B4-BE49-F238E27FC236}">
                <a16:creationId xmlns:a16="http://schemas.microsoft.com/office/drawing/2014/main" id="{C1E6E2D5-289F-CF16-A2D6-6E34E4769EC7}"/>
              </a:ext>
            </a:extLst>
          </p:cNvPr>
          <p:cNvPicPr>
            <a:picLocks noChangeAspect="1"/>
          </p:cNvPicPr>
          <p:nvPr/>
        </p:nvPicPr>
        <p:blipFill>
          <a:blip r:embed="rId3"/>
          <a:stretch>
            <a:fillRect/>
          </a:stretch>
        </p:blipFill>
        <p:spPr>
          <a:xfrm>
            <a:off x="7737052" y="1171109"/>
            <a:ext cx="3802508" cy="2116077"/>
          </a:xfrm>
          <a:prstGeom prst="rect">
            <a:avLst/>
          </a:prstGeom>
        </p:spPr>
      </p:pic>
      <p:sp>
        <p:nvSpPr>
          <p:cNvPr id="5" name="TextBox 4">
            <a:extLst>
              <a:ext uri="{FF2B5EF4-FFF2-40B4-BE49-F238E27FC236}">
                <a16:creationId xmlns:a16="http://schemas.microsoft.com/office/drawing/2014/main" id="{ED35CEDE-32D1-861D-7693-6994C6F8BA10}"/>
              </a:ext>
            </a:extLst>
          </p:cNvPr>
          <p:cNvSpPr txBox="1"/>
          <p:nvPr/>
        </p:nvSpPr>
        <p:spPr>
          <a:xfrm>
            <a:off x="398919" y="3331316"/>
            <a:ext cx="6982649" cy="204248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rtl="0" fontAlgn="base">
              <a:lnSpc>
                <a:spcPts val="1657"/>
              </a:lnSpc>
            </a:pPr>
            <a:r>
              <a:rPr lang="en-US" sz="1200" b="0" i="0">
                <a:solidFill>
                  <a:srgbClr val="000000"/>
                </a:solidFill>
                <a:effectLst/>
                <a:latin typeface="Aptos" panose="020B0004020202020204" pitchFamily="34" charset="0"/>
              </a:rPr>
              <a:t>We have developed five :25 sec video awareness spots that each have a specific phase / saying meant to embed with repetition. We will explain through social posts and articles.  </a:t>
            </a:r>
            <a:br>
              <a:rPr lang="en-US" sz="1200" b="0" i="0">
                <a:solidFill>
                  <a:srgbClr val="000000"/>
                </a:solidFill>
                <a:effectLst/>
                <a:latin typeface="Aptos" panose="020B0004020202020204" pitchFamily="34" charset="0"/>
              </a:rPr>
            </a:br>
            <a:r>
              <a:rPr lang="en-US" sz="1200" b="0" i="0">
                <a:solidFill>
                  <a:srgbClr val="000000"/>
                </a:solidFill>
                <a:effectLst/>
                <a:latin typeface="Aptos" panose="020B0004020202020204" pitchFamily="34" charset="0"/>
              </a:rPr>
              <a:t>These spots will be run as paid media ads driving to </a:t>
            </a:r>
            <a:r>
              <a:rPr lang="en-US" sz="1200" b="0" i="0">
                <a:solidFill>
                  <a:srgbClr val="000000"/>
                </a:solidFill>
                <a:effectLst/>
                <a:latin typeface="Aptos" panose="020B0004020202020204" pitchFamily="34" charset="0"/>
                <a:hlinkClick r:id="rId4"/>
              </a:rPr>
              <a:t>https://www.uipath.com/platform/agentic-testing</a:t>
            </a:r>
            <a:endParaRPr lang="en-US" sz="1200" b="0" i="0">
              <a:solidFill>
                <a:srgbClr val="000000"/>
              </a:solidFill>
              <a:effectLst/>
              <a:latin typeface="Aptos" panose="020B0004020202020204" pitchFamily="34" charset="0"/>
            </a:endParaRPr>
          </a:p>
          <a:p>
            <a:pPr algn="l" rtl="0" fontAlgn="base">
              <a:lnSpc>
                <a:spcPts val="1657"/>
              </a:lnSpc>
            </a:pPr>
            <a:endParaRPr lang="en-US" sz="1200" b="0">
              <a:solidFill>
                <a:srgbClr val="000000"/>
              </a:solidFill>
              <a:latin typeface="Aptos" panose="020B0004020202020204" pitchFamily="34" charset="0"/>
            </a:endParaRPr>
          </a:p>
          <a:p>
            <a:pPr algn="l" rtl="0" fontAlgn="base">
              <a:lnSpc>
                <a:spcPts val="1657"/>
              </a:lnSpc>
              <a:buFont typeface="Arial" panose="020B0604020202020204" pitchFamily="34" charset="0"/>
              <a:buChar char="•"/>
            </a:pPr>
            <a:r>
              <a:rPr lang="en-US" sz="1200" b="0" i="0">
                <a:solidFill>
                  <a:srgbClr val="000000"/>
                </a:solidFill>
                <a:effectLst/>
                <a:latin typeface="Aptos" panose="020B0004020202020204" pitchFamily="34" charset="0"/>
              </a:rPr>
              <a:t>Tools for the new rules – </a:t>
            </a:r>
            <a:r>
              <a:rPr lang="en-US" sz="1200" b="0" i="0">
                <a:solidFill>
                  <a:srgbClr val="000000"/>
                </a:solidFill>
                <a:effectLst/>
                <a:latin typeface="Aptos" panose="020B0004020202020204" pitchFamily="34" charset="0"/>
                <a:hlinkClick r:id="rId5"/>
              </a:rPr>
              <a:t>https://www.youtube.com/watch?v=k8zYVPL0zd8</a:t>
            </a:r>
            <a:endParaRPr lang="en-US" sz="1200" b="0" i="0">
              <a:solidFill>
                <a:srgbClr val="000000"/>
              </a:solidFill>
              <a:effectLst/>
              <a:latin typeface="Aptos" panose="020B0004020202020204" pitchFamily="34" charset="0"/>
            </a:endParaRPr>
          </a:p>
          <a:p>
            <a:pPr algn="l" rtl="0" fontAlgn="base">
              <a:lnSpc>
                <a:spcPts val="1657"/>
              </a:lnSpc>
              <a:buFont typeface="Arial" panose="020B0604020202020204" pitchFamily="34" charset="0"/>
              <a:buChar char="•"/>
            </a:pPr>
            <a:r>
              <a:rPr lang="en-US" sz="1200" b="0" i="0">
                <a:solidFill>
                  <a:srgbClr val="000000"/>
                </a:solidFill>
                <a:effectLst/>
                <a:latin typeface="Aptos" panose="020B0004020202020204" pitchFamily="34" charset="0"/>
              </a:rPr>
              <a:t>Get more done, do less dumb, have more fun. -  </a:t>
            </a:r>
            <a:r>
              <a:rPr lang="en-US" sz="1200" b="0" i="0">
                <a:solidFill>
                  <a:srgbClr val="000000"/>
                </a:solidFill>
                <a:effectLst/>
                <a:latin typeface="Aptos" panose="020B0004020202020204" pitchFamily="34" charset="0"/>
                <a:hlinkClick r:id="rId6"/>
              </a:rPr>
              <a:t>https://www.youtube.com/watch?v=4Y8AjmKOXho</a:t>
            </a:r>
            <a:endParaRPr lang="en-US" sz="1200" b="0" i="0">
              <a:solidFill>
                <a:srgbClr val="000000"/>
              </a:solidFill>
              <a:effectLst/>
              <a:latin typeface="Aptos" panose="020B0004020202020204" pitchFamily="34" charset="0"/>
            </a:endParaRPr>
          </a:p>
          <a:p>
            <a:pPr algn="l" rtl="0" fontAlgn="base">
              <a:lnSpc>
                <a:spcPts val="1657"/>
              </a:lnSpc>
              <a:buFont typeface="Arial" panose="020B0604020202020204" pitchFamily="34" charset="0"/>
              <a:buChar char="•"/>
            </a:pPr>
            <a:r>
              <a:rPr lang="en-US" sz="1200" b="0" i="0">
                <a:solidFill>
                  <a:srgbClr val="000000"/>
                </a:solidFill>
                <a:effectLst/>
                <a:latin typeface="Aptos" panose="020B0004020202020204" pitchFamily="34" charset="0"/>
              </a:rPr>
              <a:t>Wring the bottleneck. - </a:t>
            </a:r>
            <a:r>
              <a:rPr lang="en-US" sz="1200" b="0" i="0">
                <a:solidFill>
                  <a:srgbClr val="000000"/>
                </a:solidFill>
                <a:effectLst/>
                <a:latin typeface="Aptos" panose="020B0004020202020204" pitchFamily="34" charset="0"/>
                <a:hlinkClick r:id="rId7"/>
              </a:rPr>
              <a:t>https://www.youtube.com/watch?v=NKTWpSjQspU</a:t>
            </a:r>
            <a:endParaRPr lang="en-US" sz="1200" b="0" i="0">
              <a:solidFill>
                <a:srgbClr val="000000"/>
              </a:solidFill>
              <a:effectLst/>
              <a:latin typeface="Aptos" panose="020B0004020202020204" pitchFamily="34" charset="0"/>
            </a:endParaRPr>
          </a:p>
          <a:p>
            <a:pPr algn="l" rtl="0" fontAlgn="base">
              <a:lnSpc>
                <a:spcPts val="1657"/>
              </a:lnSpc>
              <a:buFont typeface="Arial" panose="020B0604020202020204" pitchFamily="34" charset="0"/>
              <a:buChar char="•"/>
            </a:pPr>
            <a:r>
              <a:rPr lang="en-US" sz="1200" b="0" i="0">
                <a:solidFill>
                  <a:srgbClr val="000000"/>
                </a:solidFill>
                <a:effectLst/>
                <a:latin typeface="Aptos" panose="020B0004020202020204" pitchFamily="34" charset="0"/>
              </a:rPr>
              <a:t>Tools that let you lead, not bleed. - </a:t>
            </a:r>
            <a:r>
              <a:rPr lang="en-US" sz="1200" b="0" i="0">
                <a:solidFill>
                  <a:srgbClr val="000000"/>
                </a:solidFill>
                <a:effectLst/>
                <a:latin typeface="Aptos" panose="020B0004020202020204" pitchFamily="34" charset="0"/>
                <a:hlinkClick r:id="rId8"/>
              </a:rPr>
              <a:t>https://www.youtube.com/watch?v=1YCb5HlRSO4</a:t>
            </a:r>
            <a:endParaRPr lang="en-US" sz="1200" b="0" i="0">
              <a:solidFill>
                <a:srgbClr val="000000"/>
              </a:solidFill>
              <a:effectLst/>
              <a:latin typeface="Aptos" panose="020B0004020202020204" pitchFamily="34" charset="0"/>
            </a:endParaRPr>
          </a:p>
          <a:p>
            <a:pPr algn="l" rtl="0" fontAlgn="base">
              <a:lnSpc>
                <a:spcPts val="1657"/>
              </a:lnSpc>
              <a:buFont typeface="Arial" panose="020B0604020202020204" pitchFamily="34" charset="0"/>
              <a:buChar char="•"/>
            </a:pPr>
            <a:r>
              <a:rPr lang="en-US" sz="1200" b="0" i="0">
                <a:solidFill>
                  <a:srgbClr val="000000"/>
                </a:solidFill>
                <a:effectLst/>
                <a:latin typeface="Aptos" panose="020B0004020202020204" pitchFamily="34" charset="0"/>
              </a:rPr>
              <a:t>No more </a:t>
            </a:r>
            <a:r>
              <a:rPr lang="en-US" sz="1200" b="0" i="0" err="1">
                <a:solidFill>
                  <a:srgbClr val="000000"/>
                </a:solidFill>
                <a:effectLst/>
                <a:latin typeface="Aptos" panose="020B0004020202020204" pitchFamily="34" charset="0"/>
              </a:rPr>
              <a:t>Frankensteining</a:t>
            </a:r>
            <a:r>
              <a:rPr lang="en-US" sz="1200" b="0" i="0">
                <a:solidFill>
                  <a:srgbClr val="000000"/>
                </a:solidFill>
                <a:effectLst/>
                <a:latin typeface="Aptos" panose="020B0004020202020204" pitchFamily="34" charset="0"/>
              </a:rPr>
              <a:t>, no more whining. - </a:t>
            </a:r>
            <a:r>
              <a:rPr lang="en-US" sz="1200" b="0" i="0" u="sng" strike="noStrike">
                <a:solidFill>
                  <a:srgbClr val="467886"/>
                </a:solidFill>
                <a:effectLst/>
                <a:latin typeface="Aptos" panose="020B0004020202020204" pitchFamily="34" charset="0"/>
                <a:hlinkClick r:id="rId9"/>
              </a:rPr>
              <a:t>https://www.youtube.com/watch?v=uP8DsdQRtVg</a:t>
            </a:r>
            <a:r>
              <a:rPr lang="en-US" sz="1200" b="0" i="0">
                <a:solidFill>
                  <a:srgbClr val="000000"/>
                </a:solidFill>
                <a:effectLst/>
                <a:latin typeface="Aptos" panose="020B0004020202020204" pitchFamily="34" charset="0"/>
              </a:rPr>
              <a:t> </a:t>
            </a:r>
          </a:p>
        </p:txBody>
      </p:sp>
      <p:sp>
        <p:nvSpPr>
          <p:cNvPr id="7" name="TextBox 6">
            <a:extLst>
              <a:ext uri="{FF2B5EF4-FFF2-40B4-BE49-F238E27FC236}">
                <a16:creationId xmlns:a16="http://schemas.microsoft.com/office/drawing/2014/main" id="{F0FFF0B6-C90D-4A59-BBC3-E616D9F799C9}"/>
              </a:ext>
            </a:extLst>
          </p:cNvPr>
          <p:cNvSpPr txBox="1"/>
          <p:nvPr/>
        </p:nvSpPr>
        <p:spPr>
          <a:xfrm>
            <a:off x="7929057" y="3679725"/>
            <a:ext cx="3449324" cy="15388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nSpc>
                <a:spcPct val="100000"/>
              </a:lnSpc>
            </a:pPr>
            <a:r>
              <a:rPr lang="en-US" sz="1200">
                <a:solidFill>
                  <a:srgbClr val="172325"/>
                </a:solidFill>
              </a:rPr>
              <a:t>Tools for the new rules </a:t>
            </a:r>
            <a:r>
              <a:rPr lang="en-US" sz="1200" b="0">
                <a:solidFill>
                  <a:srgbClr val="172325"/>
                </a:solidFill>
              </a:rPr>
              <a:t>– Public full 1min spot</a:t>
            </a:r>
          </a:p>
          <a:p>
            <a:pPr>
              <a:lnSpc>
                <a:spcPct val="100000"/>
              </a:lnSpc>
            </a:pPr>
            <a:r>
              <a:rPr lang="en-US" sz="1000" b="0">
                <a:solidFill>
                  <a:srgbClr val="172325"/>
                </a:solidFill>
                <a:hlinkClick r:id="rId10"/>
              </a:rPr>
              <a:t>https://www.youtube.com/watch?v=MdNiBr2e4ww</a:t>
            </a:r>
            <a:endParaRPr lang="en-US" sz="1000" b="0">
              <a:solidFill>
                <a:srgbClr val="172325"/>
              </a:solidFill>
            </a:endParaRPr>
          </a:p>
          <a:p>
            <a:pPr>
              <a:lnSpc>
                <a:spcPct val="100000"/>
              </a:lnSpc>
            </a:pPr>
            <a:endParaRPr lang="en-US" sz="1200" b="0">
              <a:solidFill>
                <a:srgbClr val="172325"/>
              </a:solidFill>
            </a:endParaRPr>
          </a:p>
          <a:p>
            <a:pPr>
              <a:lnSpc>
                <a:spcPct val="100000"/>
              </a:lnSpc>
            </a:pPr>
            <a:r>
              <a:rPr lang="en-US" sz="1200" i="1">
                <a:solidFill>
                  <a:schemeClr val="accent1"/>
                </a:solidFill>
              </a:rPr>
              <a:t>ACTIONS</a:t>
            </a:r>
            <a:r>
              <a:rPr lang="en-US" sz="1200" b="0">
                <a:solidFill>
                  <a:srgbClr val="172325"/>
                </a:solidFill>
              </a:rPr>
              <a:t>:  </a:t>
            </a:r>
          </a:p>
          <a:p>
            <a:pPr>
              <a:lnSpc>
                <a:spcPct val="100000"/>
              </a:lnSpc>
            </a:pPr>
            <a:r>
              <a:rPr lang="en-US" sz="1200" b="0">
                <a:solidFill>
                  <a:srgbClr val="172325"/>
                </a:solidFill>
              </a:rPr>
              <a:t>1) Use this 1 min video share with others in social and with partners. </a:t>
            </a:r>
          </a:p>
          <a:p>
            <a:pPr>
              <a:lnSpc>
                <a:spcPct val="100000"/>
              </a:lnSpc>
            </a:pPr>
            <a:endParaRPr lang="en-US" sz="1200" b="0">
              <a:solidFill>
                <a:srgbClr val="172325"/>
              </a:solidFill>
            </a:endParaRPr>
          </a:p>
          <a:p>
            <a:pPr>
              <a:lnSpc>
                <a:spcPct val="100000"/>
              </a:lnSpc>
            </a:pPr>
            <a:r>
              <a:rPr lang="en-US" sz="1200" b="0">
                <a:solidFill>
                  <a:srgbClr val="172325"/>
                </a:solidFill>
              </a:rPr>
              <a:t>2) Repost from UiPath HQ</a:t>
            </a:r>
          </a:p>
        </p:txBody>
      </p:sp>
      <p:pic>
        <p:nvPicPr>
          <p:cNvPr id="9" name="Picture 8" descr="A red text on a white surface&#10;&#10;AI-generated content may be incorrect.">
            <a:extLst>
              <a:ext uri="{FF2B5EF4-FFF2-40B4-BE49-F238E27FC236}">
                <a16:creationId xmlns:a16="http://schemas.microsoft.com/office/drawing/2014/main" id="{CB278A1A-1758-42E8-0C4E-12FCD6F1EC25}"/>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902613" y="5515612"/>
            <a:ext cx="1305077" cy="681903"/>
          </a:xfrm>
          <a:prstGeom prst="rect">
            <a:avLst/>
          </a:prstGeom>
        </p:spPr>
      </p:pic>
      <p:pic>
        <p:nvPicPr>
          <p:cNvPr id="11" name="Picture 10" descr="A person sitting on a computer&#10;&#10;AI-generated content may be incorrect.">
            <a:extLst>
              <a:ext uri="{FF2B5EF4-FFF2-40B4-BE49-F238E27FC236}">
                <a16:creationId xmlns:a16="http://schemas.microsoft.com/office/drawing/2014/main" id="{7E960C6F-A47A-D45B-5CA1-F7CCCB9FFA89}"/>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262312" y="5515612"/>
            <a:ext cx="1304070" cy="681377"/>
          </a:xfrm>
          <a:prstGeom prst="rect">
            <a:avLst/>
          </a:prstGeom>
        </p:spPr>
      </p:pic>
      <p:pic>
        <p:nvPicPr>
          <p:cNvPr id="13" name="Picture 12" descr="A collage of a person with a penguin on a blue background&#10;&#10;AI-generated content may be incorrect.">
            <a:extLst>
              <a:ext uri="{FF2B5EF4-FFF2-40B4-BE49-F238E27FC236}">
                <a16:creationId xmlns:a16="http://schemas.microsoft.com/office/drawing/2014/main" id="{4D1D91A8-A0A2-2185-1511-771FFAB04922}"/>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470770" y="5515612"/>
            <a:ext cx="1304070" cy="681377"/>
          </a:xfrm>
          <a:prstGeom prst="rect">
            <a:avLst/>
          </a:prstGeom>
        </p:spPr>
      </p:pic>
      <p:pic>
        <p:nvPicPr>
          <p:cNvPr id="15" name="Picture 14" descr="A shadow of a person holding up their hands&#10;&#10;AI-generated content may be incorrect.">
            <a:extLst>
              <a:ext uri="{FF2B5EF4-FFF2-40B4-BE49-F238E27FC236}">
                <a16:creationId xmlns:a16="http://schemas.microsoft.com/office/drawing/2014/main" id="{14DC2CEF-7F41-6E27-A602-C7425AE153FE}"/>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4782430" y="5515612"/>
            <a:ext cx="1304071" cy="681377"/>
          </a:xfrm>
          <a:prstGeom prst="rect">
            <a:avLst/>
          </a:prstGeom>
        </p:spPr>
      </p:pic>
      <p:pic>
        <p:nvPicPr>
          <p:cNvPr id="17" name="Picture 16" descr="A group of people on a train&#10;&#10;AI-generated content may be incorrect.">
            <a:extLst>
              <a:ext uri="{FF2B5EF4-FFF2-40B4-BE49-F238E27FC236}">
                <a16:creationId xmlns:a16="http://schemas.microsoft.com/office/drawing/2014/main" id="{6502E6D5-E9AE-DB7A-E475-517D59F64254}"/>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3315932" y="5515612"/>
            <a:ext cx="1304072" cy="681377"/>
          </a:xfrm>
          <a:prstGeom prst="rect">
            <a:avLst/>
          </a:prstGeom>
        </p:spPr>
      </p:pic>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A red background with white text&#10;&#10;AI-generated content may be incorrect.">
            <a:extLst>
              <a:ext uri="{FF2B5EF4-FFF2-40B4-BE49-F238E27FC236}">
                <a16:creationId xmlns:a16="http://schemas.microsoft.com/office/drawing/2014/main" id="{866409F2-CE07-2DFB-2E01-1F88ED6731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932256" y="1652832"/>
            <a:ext cx="1904470" cy="995086"/>
          </a:xfrm>
          <a:prstGeom prst="rect">
            <a:avLst/>
          </a:prstGeom>
        </p:spPr>
      </p:pic>
      <p:sp>
        <p:nvSpPr>
          <p:cNvPr id="2" name="Title 1">
            <a:extLst>
              <a:ext uri="{FF2B5EF4-FFF2-40B4-BE49-F238E27FC236}">
                <a16:creationId xmlns:a16="http://schemas.microsoft.com/office/drawing/2014/main" id="{ABAC91EB-0AF9-E263-BBF5-366AAC4EFDF9}"/>
              </a:ext>
            </a:extLst>
          </p:cNvPr>
          <p:cNvSpPr>
            <a:spLocks noGrp="1"/>
          </p:cNvSpPr>
          <p:nvPr>
            <p:ph type="title"/>
          </p:nvPr>
        </p:nvSpPr>
        <p:spPr/>
        <p:txBody>
          <a:bodyPr/>
          <a:lstStyle/>
          <a:p>
            <a:pPr>
              <a:lnSpc>
                <a:spcPts val="3000"/>
              </a:lnSpc>
              <a:spcBef>
                <a:spcPts val="0"/>
              </a:spcBef>
              <a:tabLst>
                <a:tab pos="2222500" algn="l"/>
              </a:tabLst>
              <a:defRPr sz="3000" b="1" spc="-107"/>
            </a:pPr>
            <a:r>
              <a:rPr lang="en-US"/>
              <a:t>Social amplification materials</a:t>
            </a:r>
          </a:p>
        </p:txBody>
      </p:sp>
      <p:sp>
        <p:nvSpPr>
          <p:cNvPr id="1646" name="Slide Number"/>
          <p:cNvSpPr txBox="1">
            <a:spLocks noGrp="1"/>
          </p:cNvSpPr>
          <p:nvPr>
            <p:ph type="sldNum" sz="quarter" idx="10"/>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3</a:t>
            </a:fld>
            <a:endParaRPr/>
          </a:p>
        </p:txBody>
      </p:sp>
      <p:sp>
        <p:nvSpPr>
          <p:cNvPr id="1648" name="Headline goes here. Maximum in 2 lines. All headlines should be sentence case."/>
          <p:cNvSpPr txBox="1">
            <a:spLocks noGrp="1"/>
          </p:cNvSpPr>
          <p:nvPr>
            <p:ph type="body" idx="4294967295"/>
          </p:nvPr>
        </p:nvSpPr>
        <p:spPr>
          <a:xfrm>
            <a:off x="359846" y="744099"/>
            <a:ext cx="9145432" cy="38919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457200" rtl="0" latinLnBrk="0">
              <a:lnSpc>
                <a:spcPts val="1600"/>
              </a:lnSpc>
              <a:spcBef>
                <a:spcPts val="1000"/>
              </a:spcBef>
              <a:spcAft>
                <a:spcPts val="0"/>
              </a:spcAft>
              <a:buClrTx/>
              <a:buSzTx/>
              <a:buFontTx/>
              <a:buNone/>
              <a:tabLst/>
              <a:defRPr sz="1200" b="0" i="0" u="none" strike="noStrike" cap="none" spc="0" baseline="0">
                <a:solidFill>
                  <a:schemeClr val="accent4">
                    <a:hueOff val="-839560"/>
                    <a:satOff val="19935"/>
                    <a:lumOff val="-15534"/>
                  </a:schemeClr>
                </a:solidFill>
                <a:uFillTx/>
                <a:latin typeface="Arial"/>
                <a:ea typeface="Arial"/>
                <a:cs typeface="Arial"/>
                <a:sym typeface="Arial"/>
              </a:defRPr>
            </a:lvl1pPr>
            <a:lvl2pPr marL="104775" marR="0" indent="-104775" algn="l" defTabSz="457200" rtl="0" latinLnBrk="0">
              <a:lnSpc>
                <a:spcPts val="1600"/>
              </a:lnSpc>
              <a:spcBef>
                <a:spcPts val="1000"/>
              </a:spcBef>
              <a:spcAft>
                <a:spcPts val="0"/>
              </a:spcAft>
              <a:buClrTx/>
              <a:buSzPct val="100000"/>
              <a:buFontTx/>
              <a:buChar char="•"/>
              <a:tabLst/>
              <a:defRPr sz="1200" b="0" i="0" u="none" strike="noStrike" cap="none" spc="0" baseline="0">
                <a:solidFill>
                  <a:schemeClr val="accent4">
                    <a:hueOff val="-839560"/>
                    <a:satOff val="19935"/>
                    <a:lumOff val="-15534"/>
                  </a:schemeClr>
                </a:solidFill>
                <a:uFillTx/>
                <a:latin typeface="Arial"/>
                <a:ea typeface="Arial"/>
                <a:cs typeface="Arial"/>
                <a:sym typeface="Arial"/>
              </a:defRPr>
            </a:lvl2pPr>
            <a:lvl3pPr marL="273684" marR="0" indent="-99059" algn="l" defTabSz="457200" rtl="0" latinLnBrk="0">
              <a:lnSpc>
                <a:spcPts val="1600"/>
              </a:lnSpc>
              <a:spcBef>
                <a:spcPts val="1000"/>
              </a:spcBef>
              <a:spcAft>
                <a:spcPts val="0"/>
              </a:spcAft>
              <a:buClrTx/>
              <a:buSzPct val="100000"/>
              <a:buFontTx/>
              <a:buChar char="-"/>
              <a:tabLst/>
              <a:defRPr sz="1200" b="0" i="0" u="none" strike="noStrike" cap="none" spc="0" baseline="0">
                <a:solidFill>
                  <a:schemeClr val="accent4">
                    <a:hueOff val="-839560"/>
                    <a:satOff val="19935"/>
                    <a:lumOff val="-15534"/>
                  </a:schemeClr>
                </a:solidFill>
                <a:uFillTx/>
                <a:latin typeface="Arial"/>
                <a:ea typeface="Arial"/>
                <a:cs typeface="Arial"/>
                <a:sym typeface="Arial"/>
              </a:defRPr>
            </a:lvl3pPr>
            <a:lvl4pPr marL="443547" marR="0" indent="-103822" algn="l" defTabSz="457200" rtl="0" latinLnBrk="0">
              <a:lnSpc>
                <a:spcPts val="1600"/>
              </a:lnSpc>
              <a:spcBef>
                <a:spcPts val="1000"/>
              </a:spcBef>
              <a:spcAft>
                <a:spcPts val="0"/>
              </a:spcAft>
              <a:buClrTx/>
              <a:buSzPct val="100000"/>
              <a:buFontTx/>
              <a:buChar char="•"/>
              <a:tabLst/>
              <a:defRPr sz="1200" b="0" i="0" u="none" strike="noStrike" cap="none" spc="0" baseline="0">
                <a:solidFill>
                  <a:schemeClr val="accent4">
                    <a:hueOff val="-839560"/>
                    <a:satOff val="19935"/>
                    <a:lumOff val="-15534"/>
                  </a:schemeClr>
                </a:solidFill>
                <a:uFillTx/>
                <a:latin typeface="Arial"/>
                <a:ea typeface="Arial"/>
                <a:cs typeface="Arial"/>
                <a:sym typeface="Arial"/>
              </a:defRPr>
            </a:lvl4pPr>
            <a:lvl5pPr marL="617537" marR="0" indent="-104775" algn="l" defTabSz="457200" rtl="0" latinLnBrk="0">
              <a:lnSpc>
                <a:spcPts val="1600"/>
              </a:lnSpc>
              <a:spcBef>
                <a:spcPts val="1000"/>
              </a:spcBef>
              <a:spcAft>
                <a:spcPts val="0"/>
              </a:spcAft>
              <a:buClrTx/>
              <a:buSzPct val="100000"/>
              <a:buFontTx/>
              <a:buChar char="-"/>
              <a:tabLst/>
              <a:defRPr sz="1200" b="0" i="0" u="none" strike="noStrike" cap="none" spc="0" baseline="0">
                <a:solidFill>
                  <a:schemeClr val="accent4">
                    <a:hueOff val="-839560"/>
                    <a:satOff val="19935"/>
                    <a:lumOff val="-15534"/>
                  </a:schemeClr>
                </a:solidFill>
                <a:uFillTx/>
                <a:latin typeface="Arial"/>
                <a:ea typeface="Arial"/>
                <a:cs typeface="Arial"/>
                <a:sym typeface="Arial"/>
              </a:defRPr>
            </a:lvl5pPr>
            <a:lvl6pPr marL="2423160" marR="0" indent="-137160" algn="l" defTabSz="457200" rtl="0" latinLnBrk="0">
              <a:lnSpc>
                <a:spcPts val="1600"/>
              </a:lnSpc>
              <a:spcBef>
                <a:spcPts val="1000"/>
              </a:spcBef>
              <a:spcAft>
                <a:spcPts val="0"/>
              </a:spcAft>
              <a:buClrTx/>
              <a:buSzPct val="100000"/>
              <a:buFontTx/>
              <a:buChar char="•"/>
              <a:tabLst/>
              <a:defRPr sz="1200" b="0" i="0" u="none" strike="noStrike" cap="none" spc="0" baseline="0">
                <a:solidFill>
                  <a:schemeClr val="accent4">
                    <a:hueOff val="-839560"/>
                    <a:satOff val="19935"/>
                    <a:lumOff val="-15534"/>
                  </a:schemeClr>
                </a:solidFill>
                <a:uFillTx/>
                <a:latin typeface="Arial"/>
                <a:ea typeface="Arial"/>
                <a:cs typeface="Arial"/>
                <a:sym typeface="Arial"/>
              </a:defRPr>
            </a:lvl6pPr>
            <a:lvl7pPr marL="2880360" marR="0" indent="-137160" algn="l" defTabSz="457200" rtl="0" latinLnBrk="0">
              <a:lnSpc>
                <a:spcPts val="1600"/>
              </a:lnSpc>
              <a:spcBef>
                <a:spcPts val="1000"/>
              </a:spcBef>
              <a:spcAft>
                <a:spcPts val="0"/>
              </a:spcAft>
              <a:buClrTx/>
              <a:buSzPct val="100000"/>
              <a:buFontTx/>
              <a:buChar char="•"/>
              <a:tabLst/>
              <a:defRPr sz="1200" b="0" i="0" u="none" strike="noStrike" cap="none" spc="0" baseline="0">
                <a:solidFill>
                  <a:schemeClr val="accent4">
                    <a:hueOff val="-839560"/>
                    <a:satOff val="19935"/>
                    <a:lumOff val="-15534"/>
                  </a:schemeClr>
                </a:solidFill>
                <a:uFillTx/>
                <a:latin typeface="Arial"/>
                <a:ea typeface="Arial"/>
                <a:cs typeface="Arial"/>
                <a:sym typeface="Arial"/>
              </a:defRPr>
            </a:lvl7pPr>
            <a:lvl8pPr marL="3337559" marR="0" indent="-137159" algn="l" defTabSz="457200" rtl="0" latinLnBrk="0">
              <a:lnSpc>
                <a:spcPts val="1600"/>
              </a:lnSpc>
              <a:spcBef>
                <a:spcPts val="1000"/>
              </a:spcBef>
              <a:spcAft>
                <a:spcPts val="0"/>
              </a:spcAft>
              <a:buClrTx/>
              <a:buSzPct val="100000"/>
              <a:buFontTx/>
              <a:buChar char="•"/>
              <a:tabLst/>
              <a:defRPr sz="1200" b="0" i="0" u="none" strike="noStrike" cap="none" spc="0" baseline="0">
                <a:solidFill>
                  <a:schemeClr val="accent4">
                    <a:hueOff val="-839560"/>
                    <a:satOff val="19935"/>
                    <a:lumOff val="-15534"/>
                  </a:schemeClr>
                </a:solidFill>
                <a:uFillTx/>
                <a:latin typeface="Arial"/>
                <a:ea typeface="Arial"/>
                <a:cs typeface="Arial"/>
                <a:sym typeface="Arial"/>
              </a:defRPr>
            </a:lvl8pPr>
            <a:lvl9pPr marL="3794759" marR="0" indent="-137159" algn="l" defTabSz="457200" rtl="0" latinLnBrk="0">
              <a:lnSpc>
                <a:spcPts val="1600"/>
              </a:lnSpc>
              <a:spcBef>
                <a:spcPts val="1000"/>
              </a:spcBef>
              <a:spcAft>
                <a:spcPts val="0"/>
              </a:spcAft>
              <a:buClrTx/>
              <a:buSzPct val="100000"/>
              <a:buFontTx/>
              <a:buChar char="•"/>
              <a:tabLst/>
              <a:defRPr sz="1200" b="0" i="0" u="none" strike="noStrike" cap="none" spc="0" baseline="0">
                <a:solidFill>
                  <a:schemeClr val="accent4">
                    <a:hueOff val="-839560"/>
                    <a:satOff val="19935"/>
                    <a:lumOff val="-15534"/>
                  </a:schemeClr>
                </a:solidFill>
                <a:uFillTx/>
                <a:latin typeface="Arial"/>
                <a:ea typeface="Arial"/>
                <a:cs typeface="Arial"/>
                <a:sym typeface="Arial"/>
              </a:defRPr>
            </a:lvl9pPr>
          </a:lstStyle>
          <a:p>
            <a:pPr>
              <a:lnSpc>
                <a:spcPts val="2200"/>
              </a:lnSpc>
              <a:spcBef>
                <a:spcPts val="2200"/>
              </a:spcBef>
              <a:defRPr sz="1900" b="1" spc="-33">
                <a:solidFill>
                  <a:srgbClr val="000000"/>
                </a:solidFill>
              </a:defRPr>
            </a:pPr>
            <a:r>
              <a:rPr lang="en-US" sz="1200">
                <a:latin typeface="Aptos Light" panose="020F0502020204030204" pitchFamily="34" charset="0"/>
              </a:rPr>
              <a:t>Social graphics, short &amp; long copy along with LinkedIn and Zoom backgrounds.</a:t>
            </a:r>
          </a:p>
        </p:txBody>
      </p:sp>
      <p:sp>
        <p:nvSpPr>
          <p:cNvPr id="4" name="TextBox 3">
            <a:extLst>
              <a:ext uri="{FF2B5EF4-FFF2-40B4-BE49-F238E27FC236}">
                <a16:creationId xmlns:a16="http://schemas.microsoft.com/office/drawing/2014/main" id="{679F44C4-8B69-6287-F630-A872DCCCA1B6}"/>
              </a:ext>
            </a:extLst>
          </p:cNvPr>
          <p:cNvSpPr txBox="1"/>
          <p:nvPr/>
        </p:nvSpPr>
        <p:spPr>
          <a:xfrm>
            <a:off x="1181265" y="4703460"/>
            <a:ext cx="1259737" cy="70788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nSpc>
                <a:spcPct val="100000"/>
              </a:lnSpc>
            </a:pPr>
            <a:r>
              <a:rPr lang="en-US" sz="800" b="0"/>
              <a:t>https://uipathhq.sprinklr.com/content/ADVOCACY_205_681d857f864620715419450b?sourceType=ACCOUNT</a:t>
            </a:r>
          </a:p>
        </p:txBody>
      </p:sp>
      <p:pic>
        <p:nvPicPr>
          <p:cNvPr id="6" name="Picture 5">
            <a:extLst>
              <a:ext uri="{FF2B5EF4-FFF2-40B4-BE49-F238E27FC236}">
                <a16:creationId xmlns:a16="http://schemas.microsoft.com/office/drawing/2014/main" id="{BA2FFF4F-921E-8BA7-7F41-5689E915BD59}"/>
              </a:ext>
            </a:extLst>
          </p:cNvPr>
          <p:cNvPicPr>
            <a:picLocks noChangeAspect="1"/>
          </p:cNvPicPr>
          <p:nvPr/>
        </p:nvPicPr>
        <p:blipFill>
          <a:blip r:embed="rId3"/>
          <a:stretch>
            <a:fillRect/>
          </a:stretch>
        </p:blipFill>
        <p:spPr>
          <a:xfrm>
            <a:off x="493933" y="4618427"/>
            <a:ext cx="626984" cy="900000"/>
          </a:xfrm>
          <a:prstGeom prst="rect">
            <a:avLst/>
          </a:prstGeom>
        </p:spPr>
      </p:pic>
      <p:sp>
        <p:nvSpPr>
          <p:cNvPr id="5" name="TextBox 4">
            <a:extLst>
              <a:ext uri="{FF2B5EF4-FFF2-40B4-BE49-F238E27FC236}">
                <a16:creationId xmlns:a16="http://schemas.microsoft.com/office/drawing/2014/main" id="{09CCBB19-20A3-08EF-0AEC-3F66663A3F43}"/>
              </a:ext>
            </a:extLst>
          </p:cNvPr>
          <p:cNvSpPr txBox="1"/>
          <p:nvPr/>
        </p:nvSpPr>
        <p:spPr>
          <a:xfrm>
            <a:off x="530495" y="5772293"/>
            <a:ext cx="5814775"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lIns="91440" tIns="45720" rIns="91440" bIns="45720" anchor="t">
            <a:spAutoFit/>
          </a:bodyPr>
          <a:lstStyle/>
          <a:p>
            <a:pPr>
              <a:lnSpc>
                <a:spcPct val="100000"/>
              </a:lnSpc>
            </a:pPr>
            <a:r>
              <a:rPr lang="en-US" sz="1000" dirty="0">
                <a:solidFill>
                  <a:schemeClr val="bg1"/>
                </a:solidFill>
                <a:latin typeface="Aptos Light"/>
              </a:rPr>
              <a:t>Social copy in progress:</a:t>
            </a:r>
          </a:p>
          <a:p>
            <a:pPr>
              <a:lnSpc>
                <a:spcPct val="100000"/>
              </a:lnSpc>
            </a:pPr>
            <a:endParaRPr lang="en-US" sz="1000">
              <a:solidFill>
                <a:schemeClr val="bg1"/>
              </a:solidFill>
            </a:endParaRPr>
          </a:p>
          <a:p>
            <a:pPr>
              <a:lnSpc>
                <a:spcPct val="100000"/>
              </a:lnSpc>
            </a:pPr>
            <a:r>
              <a:rPr lang="en-US" sz="800" b="0">
                <a:solidFill>
                  <a:schemeClr val="bg1"/>
                </a:solidFill>
                <a:hlinkClick r:id="rId4">
                  <a:extLst>
                    <a:ext uri="{A12FA001-AC4F-418D-AE19-62706E023703}">
                      <ahyp:hlinkClr xmlns:ahyp="http://schemas.microsoft.com/office/drawing/2018/hyperlinkcolor" val="tx"/>
                    </a:ext>
                  </a:extLst>
                </a:hlinkClick>
              </a:rPr>
              <a:t>https://uipath.sharepoint.com/:w:/r/sites/ProductMarketing/_layouts/15/Doc.aspx?sourcedoc=%7B92E9A6CF-2DBE-46C4-A1AB-FB9B3CEAD470%7D&amp;file=Awareness%20video%20posts.docx&amp;action=default&amp;mobileredirect=true</a:t>
            </a:r>
            <a:r>
              <a:rPr lang="en-US" sz="800" b="0">
                <a:solidFill>
                  <a:schemeClr val="bg1"/>
                </a:solidFill>
              </a:rPr>
              <a:t> </a:t>
            </a:r>
          </a:p>
        </p:txBody>
      </p:sp>
      <p:pic>
        <p:nvPicPr>
          <p:cNvPr id="12" name="Picture 11" descr="A red text on a white surface&#10;&#10;AI-generated content may be incorrect.">
            <a:extLst>
              <a:ext uri="{FF2B5EF4-FFF2-40B4-BE49-F238E27FC236}">
                <a16:creationId xmlns:a16="http://schemas.microsoft.com/office/drawing/2014/main" id="{66040649-DB70-9F19-4B17-E134743B8C7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816814" y="1547583"/>
            <a:ext cx="1947636" cy="1017640"/>
          </a:xfrm>
          <a:prstGeom prst="rect">
            <a:avLst/>
          </a:prstGeom>
        </p:spPr>
      </p:pic>
      <p:pic>
        <p:nvPicPr>
          <p:cNvPr id="14" name="Picture 13" descr="A person sitting on a computer&#10;&#10;AI-generated content may be incorrect.">
            <a:extLst>
              <a:ext uri="{FF2B5EF4-FFF2-40B4-BE49-F238E27FC236}">
                <a16:creationId xmlns:a16="http://schemas.microsoft.com/office/drawing/2014/main" id="{AAA611A9-EA4B-6CD4-B274-5737CEA8B20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640722" y="1547583"/>
            <a:ext cx="1947636" cy="1017640"/>
          </a:xfrm>
          <a:prstGeom prst="rect">
            <a:avLst/>
          </a:prstGeom>
        </p:spPr>
      </p:pic>
      <p:pic>
        <p:nvPicPr>
          <p:cNvPr id="16" name="Picture 15" descr="A collage of a person with a penguin on a blue background&#10;&#10;AI-generated content may be incorrect.">
            <a:extLst>
              <a:ext uri="{FF2B5EF4-FFF2-40B4-BE49-F238E27FC236}">
                <a16:creationId xmlns:a16="http://schemas.microsoft.com/office/drawing/2014/main" id="{CB444720-8FD2-5340-60B1-97DB1B40761A}"/>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93933" y="1547583"/>
            <a:ext cx="1950706" cy="1019244"/>
          </a:xfrm>
          <a:prstGeom prst="rect">
            <a:avLst/>
          </a:prstGeom>
        </p:spPr>
      </p:pic>
      <p:pic>
        <p:nvPicPr>
          <p:cNvPr id="18" name="Picture 17" descr="A shadow of a person holding up their hands&#10;&#10;AI-generated content may be incorrect.">
            <a:extLst>
              <a:ext uri="{FF2B5EF4-FFF2-40B4-BE49-F238E27FC236}">
                <a16:creationId xmlns:a16="http://schemas.microsoft.com/office/drawing/2014/main" id="{7052A1A6-E1DC-5825-3007-2D1BF3BA6F28}"/>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414247" y="1547583"/>
            <a:ext cx="1893274" cy="989236"/>
          </a:xfrm>
          <a:prstGeom prst="rect">
            <a:avLst/>
          </a:prstGeom>
        </p:spPr>
      </p:pic>
      <p:pic>
        <p:nvPicPr>
          <p:cNvPr id="22" name="Picture 21" descr="A group of people on a train&#10;&#10;AI-generated content may be incorrect.">
            <a:extLst>
              <a:ext uri="{FF2B5EF4-FFF2-40B4-BE49-F238E27FC236}">
                <a16:creationId xmlns:a16="http://schemas.microsoft.com/office/drawing/2014/main" id="{F2AA7E3E-1B1B-1BA0-119C-DD44ADA15359}"/>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187770" y="1547583"/>
            <a:ext cx="1893276" cy="989236"/>
          </a:xfrm>
          <a:prstGeom prst="rect">
            <a:avLst/>
          </a:prstGeom>
        </p:spPr>
      </p:pic>
      <p:sp>
        <p:nvSpPr>
          <p:cNvPr id="24" name="TextBox 23">
            <a:extLst>
              <a:ext uri="{FF2B5EF4-FFF2-40B4-BE49-F238E27FC236}">
                <a16:creationId xmlns:a16="http://schemas.microsoft.com/office/drawing/2014/main" id="{7E2E8A21-7210-428E-444D-4B9D64420071}"/>
              </a:ext>
            </a:extLst>
          </p:cNvPr>
          <p:cNvSpPr txBox="1"/>
          <p:nvPr/>
        </p:nvSpPr>
        <p:spPr>
          <a:xfrm>
            <a:off x="428475" y="2803131"/>
            <a:ext cx="2145119" cy="14260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rtl="0" fontAlgn="base">
              <a:lnSpc>
                <a:spcPct val="100000"/>
              </a:lnSpc>
              <a:spcAft>
                <a:spcPts val="800"/>
              </a:spcAft>
              <a:buNone/>
            </a:pPr>
            <a:r>
              <a:rPr lang="en-US" sz="1000" i="0" dirty="0">
                <a:solidFill>
                  <a:srgbClr val="273139"/>
                </a:solidFill>
                <a:effectLst/>
                <a:latin typeface="Aptos" panose="020B0004020202020204" pitchFamily="34" charset="0"/>
              </a:rPr>
              <a:t>The rules have changed. Now the tools have changed with UiPath Test Cloud. </a:t>
            </a:r>
            <a:endParaRPr lang="en-US" sz="1000" i="0">
              <a:solidFill>
                <a:srgbClr val="000000"/>
              </a:solidFill>
              <a:effectLst/>
              <a:latin typeface="Segoe UI" panose="020B0502040204020203" pitchFamily="34" charset="0"/>
            </a:endParaRPr>
          </a:p>
          <a:p>
            <a:pPr algn="l" rtl="0" fontAlgn="base">
              <a:lnSpc>
                <a:spcPct val="100000"/>
              </a:lnSpc>
              <a:spcAft>
                <a:spcPts val="800"/>
              </a:spcAft>
            </a:pPr>
            <a:r>
              <a:rPr lang="en-US" sz="1000" b="0" i="0" dirty="0">
                <a:solidFill>
                  <a:srgbClr val="273139"/>
                </a:solidFill>
                <a:effectLst/>
                <a:latin typeface="Aptos" panose="020B0004020202020204" pitchFamily="34" charset="0"/>
              </a:rPr>
              <a:t>Discover the most comprehensive, up-to-date, and AI-enabled agentic testing tools redefining software quality assurance. Be a software hero: New tools for the new rules. </a:t>
            </a:r>
            <a:endParaRPr lang="en-US" sz="1000" b="0" i="0" dirty="0">
              <a:solidFill>
                <a:srgbClr val="000000"/>
              </a:solidFill>
              <a:effectLst/>
              <a:latin typeface="Segoe UI" panose="020B0502040204020203" pitchFamily="34" charset="0"/>
            </a:endParaRPr>
          </a:p>
        </p:txBody>
      </p:sp>
      <p:sp>
        <p:nvSpPr>
          <p:cNvPr id="25" name="TextBox 24">
            <a:extLst>
              <a:ext uri="{FF2B5EF4-FFF2-40B4-BE49-F238E27FC236}">
                <a16:creationId xmlns:a16="http://schemas.microsoft.com/office/drawing/2014/main" id="{90272A85-97EA-65FE-317A-2E8D2B291A40}"/>
              </a:ext>
            </a:extLst>
          </p:cNvPr>
          <p:cNvSpPr txBox="1"/>
          <p:nvPr/>
        </p:nvSpPr>
        <p:spPr>
          <a:xfrm>
            <a:off x="2802787" y="2803131"/>
            <a:ext cx="2011279" cy="14260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rtl="0" fontAlgn="base">
              <a:lnSpc>
                <a:spcPct val="100000"/>
              </a:lnSpc>
              <a:spcAft>
                <a:spcPts val="800"/>
              </a:spcAft>
              <a:buNone/>
            </a:pPr>
            <a:r>
              <a:rPr lang="en-US" sz="1000" i="0" dirty="0">
                <a:solidFill>
                  <a:srgbClr val="273139"/>
                </a:solidFill>
                <a:effectLst/>
                <a:latin typeface="Aptos" panose="020B0004020202020204" pitchFamily="34" charset="0"/>
              </a:rPr>
              <a:t>Get more done, do less dumb, &amp; have more fun with UiPath Test Cloud. </a:t>
            </a:r>
            <a:endParaRPr lang="en-US" sz="1000" i="0" dirty="0">
              <a:solidFill>
                <a:srgbClr val="000000"/>
              </a:solidFill>
              <a:effectLst/>
              <a:latin typeface="Segoe UI" panose="020B0502040204020203" pitchFamily="34" charset="0"/>
            </a:endParaRPr>
          </a:p>
          <a:p>
            <a:pPr algn="l" rtl="0" fontAlgn="base">
              <a:lnSpc>
                <a:spcPct val="100000"/>
              </a:lnSpc>
              <a:spcAft>
                <a:spcPts val="800"/>
              </a:spcAft>
            </a:pPr>
            <a:r>
              <a:rPr lang="en-US" sz="1000" b="0" i="0" dirty="0">
                <a:solidFill>
                  <a:srgbClr val="273139"/>
                </a:solidFill>
                <a:effectLst/>
                <a:latin typeface="Aptos" panose="020B0004020202020204" pitchFamily="34" charset="0"/>
              </a:rPr>
              <a:t>Experience the power of AI agents that are revolutionizing software quality assurance. Be a software hero: get more done, do less dumb, and have more fun. </a:t>
            </a:r>
            <a:endParaRPr lang="en-US" sz="1000" b="0" i="0" dirty="0">
              <a:solidFill>
                <a:srgbClr val="000000"/>
              </a:solidFill>
              <a:effectLst/>
              <a:latin typeface="Segoe UI" panose="020B0502040204020203" pitchFamily="34" charset="0"/>
            </a:endParaRPr>
          </a:p>
        </p:txBody>
      </p:sp>
      <p:sp>
        <p:nvSpPr>
          <p:cNvPr id="27" name="TextBox 26">
            <a:extLst>
              <a:ext uri="{FF2B5EF4-FFF2-40B4-BE49-F238E27FC236}">
                <a16:creationId xmlns:a16="http://schemas.microsoft.com/office/drawing/2014/main" id="{E299DF9F-B169-CBDB-963F-7F5B979B8177}"/>
              </a:ext>
            </a:extLst>
          </p:cNvPr>
          <p:cNvSpPr txBox="1"/>
          <p:nvPr/>
        </p:nvSpPr>
        <p:spPr>
          <a:xfrm>
            <a:off x="5096335" y="2803131"/>
            <a:ext cx="2092619" cy="14260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rtl="0" fontAlgn="base">
              <a:lnSpc>
                <a:spcPct val="100000"/>
              </a:lnSpc>
              <a:spcAft>
                <a:spcPts val="800"/>
              </a:spcAft>
              <a:buNone/>
            </a:pPr>
            <a:r>
              <a:rPr lang="en-US" sz="1000" i="0" dirty="0">
                <a:solidFill>
                  <a:srgbClr val="273139"/>
                </a:solidFill>
                <a:effectLst/>
                <a:latin typeface="Aptos" panose="020B0004020202020204" pitchFamily="34" charset="0"/>
              </a:rPr>
              <a:t>Break the neck of the bottleneck with UiPath Test Cloud. </a:t>
            </a:r>
            <a:endParaRPr lang="en-US" sz="1000" i="0" dirty="0">
              <a:solidFill>
                <a:srgbClr val="000000"/>
              </a:solidFill>
              <a:effectLst/>
              <a:latin typeface="Segoe UI" panose="020B0502040204020203" pitchFamily="34" charset="0"/>
            </a:endParaRPr>
          </a:p>
          <a:p>
            <a:pPr algn="l" rtl="0" fontAlgn="base">
              <a:lnSpc>
                <a:spcPct val="100000"/>
              </a:lnSpc>
              <a:spcBef>
                <a:spcPts val="1200"/>
              </a:spcBef>
              <a:spcAft>
                <a:spcPts val="1200"/>
              </a:spcAft>
              <a:buNone/>
            </a:pPr>
            <a:r>
              <a:rPr lang="en-US" sz="1000" b="0" i="0" dirty="0">
                <a:solidFill>
                  <a:srgbClr val="273139"/>
                </a:solidFill>
                <a:effectLst/>
                <a:latin typeface="Aptos" panose="020B0004020202020204" pitchFamily="34" charset="0"/>
              </a:rPr>
              <a:t>Tired of QA testing holdups? Accelerate testing &amp; boost quality with AI enabled agentic testing tools.   Be a software hero: Wring the neck of the bottleneck. </a:t>
            </a:r>
            <a:endParaRPr lang="en-US" sz="1000" b="0" i="0" dirty="0">
              <a:solidFill>
                <a:srgbClr val="000000"/>
              </a:solidFill>
              <a:effectLst/>
              <a:latin typeface="Segoe UI" panose="020B0502040204020203" pitchFamily="34" charset="0"/>
            </a:endParaRPr>
          </a:p>
        </p:txBody>
      </p:sp>
      <p:sp>
        <p:nvSpPr>
          <p:cNvPr id="29" name="TextBox 28">
            <a:extLst>
              <a:ext uri="{FF2B5EF4-FFF2-40B4-BE49-F238E27FC236}">
                <a16:creationId xmlns:a16="http://schemas.microsoft.com/office/drawing/2014/main" id="{F958D1E7-C990-39DF-B7BC-1B834B5CEFCB}"/>
              </a:ext>
            </a:extLst>
          </p:cNvPr>
          <p:cNvSpPr txBox="1"/>
          <p:nvPr/>
        </p:nvSpPr>
        <p:spPr>
          <a:xfrm>
            <a:off x="9640722" y="2803131"/>
            <a:ext cx="2028367" cy="127214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rtl="0" fontAlgn="base">
              <a:lnSpc>
                <a:spcPct val="100000"/>
              </a:lnSpc>
              <a:spcAft>
                <a:spcPts val="800"/>
              </a:spcAft>
              <a:buNone/>
            </a:pPr>
            <a:r>
              <a:rPr lang="en-US" sz="1000" i="0" dirty="0">
                <a:solidFill>
                  <a:srgbClr val="273139"/>
                </a:solidFill>
                <a:effectLst/>
                <a:latin typeface="Aptos" panose="020B0004020202020204" pitchFamily="34" charset="0"/>
              </a:rPr>
              <a:t>Stop bleeding and start leading with </a:t>
            </a:r>
            <a:r>
              <a:rPr lang="en-US" sz="1000" i="0" dirty="0">
                <a:solidFill>
                  <a:srgbClr val="323130"/>
                </a:solidFill>
                <a:effectLst/>
                <a:latin typeface="Aptos" panose="020B0004020202020204" pitchFamily="34" charset="0"/>
              </a:rPr>
              <a:t>UiPath Test Cloud </a:t>
            </a:r>
            <a:endParaRPr lang="en-US" sz="1000" i="0" dirty="0">
              <a:solidFill>
                <a:srgbClr val="000000"/>
              </a:solidFill>
              <a:effectLst/>
              <a:latin typeface="Segoe UI" panose="020B0502040204020203" pitchFamily="34" charset="0"/>
            </a:endParaRPr>
          </a:p>
          <a:p>
            <a:pPr algn="l" rtl="0" fontAlgn="base">
              <a:lnSpc>
                <a:spcPct val="100000"/>
              </a:lnSpc>
              <a:spcAft>
                <a:spcPts val="800"/>
              </a:spcAft>
            </a:pPr>
            <a:r>
              <a:rPr lang="en-US" sz="1000" b="0" i="0" dirty="0">
                <a:solidFill>
                  <a:srgbClr val="273139"/>
                </a:solidFill>
                <a:effectLst/>
                <a:latin typeface="Aptos" panose="020B0004020202020204" pitchFamily="34" charset="0"/>
              </a:rPr>
              <a:t>Leave outdated tools behind. Equip yourself with AI enabled cutting-edge solutions for today's testing challenges. Be a software hero: lead, don't bleed. </a:t>
            </a:r>
            <a:endParaRPr lang="en-US" sz="1000" b="0" i="0" dirty="0">
              <a:solidFill>
                <a:srgbClr val="000000"/>
              </a:solidFill>
              <a:effectLst/>
              <a:latin typeface="Segoe UI" panose="020B0502040204020203" pitchFamily="34" charset="0"/>
            </a:endParaRPr>
          </a:p>
        </p:txBody>
      </p:sp>
      <p:sp>
        <p:nvSpPr>
          <p:cNvPr id="31" name="TextBox 30">
            <a:extLst>
              <a:ext uri="{FF2B5EF4-FFF2-40B4-BE49-F238E27FC236}">
                <a16:creationId xmlns:a16="http://schemas.microsoft.com/office/drawing/2014/main" id="{3A393088-6484-65C0-685C-7134A664D04D}"/>
              </a:ext>
            </a:extLst>
          </p:cNvPr>
          <p:cNvSpPr txBox="1"/>
          <p:nvPr/>
        </p:nvSpPr>
        <p:spPr>
          <a:xfrm>
            <a:off x="7414247" y="2803131"/>
            <a:ext cx="1828360" cy="183640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rtl="0" fontAlgn="base">
              <a:lnSpc>
                <a:spcPct val="100000"/>
              </a:lnSpc>
              <a:spcAft>
                <a:spcPts val="800"/>
              </a:spcAft>
              <a:buNone/>
            </a:pPr>
            <a:r>
              <a:rPr lang="en-US" sz="1000" i="0" dirty="0">
                <a:solidFill>
                  <a:srgbClr val="273139"/>
                </a:solidFill>
                <a:effectLst/>
                <a:latin typeface="Aptos" panose="020B0004020202020204" pitchFamily="34" charset="0"/>
              </a:rPr>
              <a:t>No more </a:t>
            </a:r>
            <a:r>
              <a:rPr lang="en-US" sz="1000" i="0" dirty="0" err="1">
                <a:solidFill>
                  <a:srgbClr val="273139"/>
                </a:solidFill>
                <a:effectLst/>
                <a:latin typeface="Aptos" panose="020B0004020202020204" pitchFamily="34" charset="0"/>
              </a:rPr>
              <a:t>Frankensteining</a:t>
            </a:r>
            <a:r>
              <a:rPr lang="en-US" sz="1000" i="0" dirty="0">
                <a:solidFill>
                  <a:srgbClr val="273139"/>
                </a:solidFill>
                <a:effectLst/>
                <a:latin typeface="Aptos" panose="020B0004020202020204" pitchFamily="34" charset="0"/>
              </a:rPr>
              <a:t>, no more whining with </a:t>
            </a:r>
            <a:r>
              <a:rPr lang="en-US" sz="1000" i="0" dirty="0">
                <a:solidFill>
                  <a:srgbClr val="323130"/>
                </a:solidFill>
                <a:effectLst/>
                <a:latin typeface="Aptos" panose="020B0004020202020204" pitchFamily="34" charset="0"/>
              </a:rPr>
              <a:t>UiPath Test Cloud </a:t>
            </a:r>
            <a:endParaRPr lang="en-US" sz="1000" i="0" dirty="0">
              <a:solidFill>
                <a:srgbClr val="000000"/>
              </a:solidFill>
              <a:effectLst/>
              <a:latin typeface="Segoe UI" panose="020B0502040204020203" pitchFamily="34" charset="0"/>
            </a:endParaRPr>
          </a:p>
          <a:p>
            <a:pPr algn="l" rtl="0" fontAlgn="base">
              <a:lnSpc>
                <a:spcPct val="100000"/>
              </a:lnSpc>
              <a:spcAft>
                <a:spcPts val="800"/>
              </a:spcAft>
              <a:buNone/>
            </a:pPr>
            <a:r>
              <a:rPr lang="en-US" sz="1000" b="0" i="0">
                <a:solidFill>
                  <a:srgbClr val="323130"/>
                </a:solidFill>
                <a:effectLst/>
                <a:latin typeface="Aptos" panose="020B0004020202020204" pitchFamily="34" charset="0"/>
              </a:rPr>
              <a:t>Stop cobbling together old tech &amp; hoping it works?  </a:t>
            </a:r>
            <a:r>
              <a:rPr lang="en-US" sz="1000" b="0" i="0">
                <a:solidFill>
                  <a:srgbClr val="273139"/>
                </a:solidFill>
                <a:effectLst/>
                <a:latin typeface="Aptos" panose="020B0004020202020204" pitchFamily="34" charset="0"/>
              </a:rPr>
              <a:t>Out with the old and in with a bold unified, powerful testing platform.   Be a software hero: no more </a:t>
            </a:r>
            <a:r>
              <a:rPr lang="en-US" sz="1000" b="0" i="0" err="1">
                <a:solidFill>
                  <a:srgbClr val="273139"/>
                </a:solidFill>
                <a:effectLst/>
                <a:latin typeface="Aptos" panose="020B0004020202020204" pitchFamily="34" charset="0"/>
              </a:rPr>
              <a:t>Frankensteining</a:t>
            </a:r>
            <a:r>
              <a:rPr lang="en-US" sz="1000" b="0" i="0">
                <a:solidFill>
                  <a:srgbClr val="273139"/>
                </a:solidFill>
                <a:effectLst/>
                <a:latin typeface="Aptos" panose="020B0004020202020204" pitchFamily="34" charset="0"/>
              </a:rPr>
              <a:t>.  </a:t>
            </a:r>
            <a:endParaRPr lang="en-US" sz="1000" b="0" i="0">
              <a:solidFill>
                <a:srgbClr val="000000"/>
              </a:solidFill>
              <a:effectLst/>
              <a:latin typeface="Segoe UI" panose="020B0502040204020203" pitchFamily="34" charset="0"/>
            </a:endParaRPr>
          </a:p>
          <a:p>
            <a:pPr algn="l" rtl="0" fontAlgn="base">
              <a:lnSpc>
                <a:spcPct val="100000"/>
              </a:lnSpc>
              <a:spcAft>
                <a:spcPts val="800"/>
              </a:spcAft>
            </a:pPr>
            <a:endParaRPr lang="en-US" sz="1000" b="0" i="0">
              <a:solidFill>
                <a:srgbClr val="000000"/>
              </a:solidFill>
              <a:effectLst/>
              <a:latin typeface="Segoe UI" panose="020B0502040204020203" pitchFamily="34" charset="0"/>
            </a:endParaRPr>
          </a:p>
        </p:txBody>
      </p:sp>
      <p:sp>
        <p:nvSpPr>
          <p:cNvPr id="33" name="Headline goes here. Maximum in 2 lines. All headlines should be sentence case.">
            <a:extLst>
              <a:ext uri="{FF2B5EF4-FFF2-40B4-BE49-F238E27FC236}">
                <a16:creationId xmlns:a16="http://schemas.microsoft.com/office/drawing/2014/main" id="{E8E2E99D-A119-A6E4-C421-0FE4D5555E7E}"/>
              </a:ext>
            </a:extLst>
          </p:cNvPr>
          <p:cNvSpPr txBox="1">
            <a:spLocks/>
          </p:cNvSpPr>
          <p:nvPr/>
        </p:nvSpPr>
        <p:spPr>
          <a:xfrm>
            <a:off x="6428207" y="5729960"/>
            <a:ext cx="1975283" cy="36933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457200" rtl="0" eaLnBrk="1" latinLnBrk="0" hangingPunct="1">
              <a:lnSpc>
                <a:spcPts val="1600"/>
              </a:lnSpc>
              <a:spcBef>
                <a:spcPts val="1000"/>
              </a:spcBef>
              <a:spcAft>
                <a:spcPts val="0"/>
              </a:spcAft>
              <a:buClrTx/>
              <a:buSzTx/>
              <a:buFontTx/>
              <a:buNone/>
              <a:tabLst/>
              <a:defRPr sz="1200" b="0" i="0" u="none" strike="noStrike" cap="none" spc="0" baseline="0">
                <a:solidFill>
                  <a:schemeClr val="accent4">
                    <a:hueOff val="-839560"/>
                    <a:satOff val="19935"/>
                    <a:lumOff val="-15534"/>
                  </a:schemeClr>
                </a:solidFill>
                <a:uFillTx/>
                <a:latin typeface="Arial"/>
                <a:ea typeface="Arial"/>
                <a:cs typeface="Arial"/>
                <a:sym typeface="Arial"/>
              </a:defRPr>
            </a:lvl1pPr>
            <a:lvl2pPr marL="104775" marR="0" indent="-104775" algn="l" defTabSz="457200" rtl="0" eaLnBrk="1" latinLnBrk="0" hangingPunct="1">
              <a:lnSpc>
                <a:spcPts val="1600"/>
              </a:lnSpc>
              <a:spcBef>
                <a:spcPts val="1000"/>
              </a:spcBef>
              <a:spcAft>
                <a:spcPts val="0"/>
              </a:spcAft>
              <a:buClrTx/>
              <a:buSzPct val="100000"/>
              <a:buFontTx/>
              <a:buChar char="•"/>
              <a:tabLst/>
              <a:defRPr sz="1200" b="0" i="0" u="none" strike="noStrike" cap="none" spc="0" baseline="0">
                <a:solidFill>
                  <a:schemeClr val="accent4">
                    <a:hueOff val="-839560"/>
                    <a:satOff val="19935"/>
                    <a:lumOff val="-15534"/>
                  </a:schemeClr>
                </a:solidFill>
                <a:uFillTx/>
                <a:latin typeface="Arial"/>
                <a:ea typeface="Arial"/>
                <a:cs typeface="Arial"/>
                <a:sym typeface="Arial"/>
              </a:defRPr>
            </a:lvl2pPr>
            <a:lvl3pPr marL="273684" marR="0" indent="-99059" algn="l" defTabSz="457200" rtl="0" eaLnBrk="1" latinLnBrk="0" hangingPunct="1">
              <a:lnSpc>
                <a:spcPts val="1600"/>
              </a:lnSpc>
              <a:spcBef>
                <a:spcPts val="1000"/>
              </a:spcBef>
              <a:spcAft>
                <a:spcPts val="0"/>
              </a:spcAft>
              <a:buClrTx/>
              <a:buSzPct val="100000"/>
              <a:buFontTx/>
              <a:buChar char="-"/>
              <a:tabLst/>
              <a:defRPr sz="1200" b="0" i="0" u="none" strike="noStrike" cap="none" spc="0" baseline="0">
                <a:solidFill>
                  <a:schemeClr val="accent4">
                    <a:hueOff val="-839560"/>
                    <a:satOff val="19935"/>
                    <a:lumOff val="-15534"/>
                  </a:schemeClr>
                </a:solidFill>
                <a:uFillTx/>
                <a:latin typeface="Arial"/>
                <a:ea typeface="Arial"/>
                <a:cs typeface="Arial"/>
                <a:sym typeface="Arial"/>
              </a:defRPr>
            </a:lvl3pPr>
            <a:lvl4pPr marL="443547" marR="0" indent="-103822" algn="l" defTabSz="457200" rtl="0" eaLnBrk="1" latinLnBrk="0" hangingPunct="1">
              <a:lnSpc>
                <a:spcPts val="1600"/>
              </a:lnSpc>
              <a:spcBef>
                <a:spcPts val="1000"/>
              </a:spcBef>
              <a:spcAft>
                <a:spcPts val="0"/>
              </a:spcAft>
              <a:buClrTx/>
              <a:buSzPct val="100000"/>
              <a:buFontTx/>
              <a:buChar char="•"/>
              <a:tabLst/>
              <a:defRPr sz="1200" b="0" i="0" u="none" strike="noStrike" cap="none" spc="0" baseline="0">
                <a:solidFill>
                  <a:schemeClr val="accent4">
                    <a:hueOff val="-839560"/>
                    <a:satOff val="19935"/>
                    <a:lumOff val="-15534"/>
                  </a:schemeClr>
                </a:solidFill>
                <a:uFillTx/>
                <a:latin typeface="Arial"/>
                <a:ea typeface="Arial"/>
                <a:cs typeface="Arial"/>
                <a:sym typeface="Arial"/>
              </a:defRPr>
            </a:lvl4pPr>
            <a:lvl5pPr marL="617537" marR="0" indent="-104775" algn="l" defTabSz="457200" rtl="0" eaLnBrk="1" latinLnBrk="0" hangingPunct="1">
              <a:lnSpc>
                <a:spcPts val="1600"/>
              </a:lnSpc>
              <a:spcBef>
                <a:spcPts val="1000"/>
              </a:spcBef>
              <a:spcAft>
                <a:spcPts val="0"/>
              </a:spcAft>
              <a:buClrTx/>
              <a:buSzPct val="100000"/>
              <a:buFontTx/>
              <a:buChar char="-"/>
              <a:tabLst/>
              <a:defRPr sz="1200" b="0" i="0" u="none" strike="noStrike" cap="none" spc="0" baseline="0">
                <a:solidFill>
                  <a:schemeClr val="accent4">
                    <a:hueOff val="-839560"/>
                    <a:satOff val="19935"/>
                    <a:lumOff val="-15534"/>
                  </a:schemeClr>
                </a:solidFill>
                <a:uFillTx/>
                <a:latin typeface="Arial"/>
                <a:ea typeface="Arial"/>
                <a:cs typeface="Arial"/>
                <a:sym typeface="Arial"/>
              </a:defRPr>
            </a:lvl5pPr>
            <a:lvl6pPr marL="2423160" marR="0" indent="-137160" algn="l" defTabSz="457200" rtl="0" eaLnBrk="1" latinLnBrk="0" hangingPunct="1">
              <a:lnSpc>
                <a:spcPts val="1600"/>
              </a:lnSpc>
              <a:spcBef>
                <a:spcPts val="1000"/>
              </a:spcBef>
              <a:spcAft>
                <a:spcPts val="0"/>
              </a:spcAft>
              <a:buClrTx/>
              <a:buSzPct val="100000"/>
              <a:buFontTx/>
              <a:buChar char="•"/>
              <a:tabLst/>
              <a:defRPr sz="1200" b="0" i="0" u="none" strike="noStrike" cap="none" spc="0" baseline="0">
                <a:solidFill>
                  <a:schemeClr val="accent4">
                    <a:hueOff val="-839560"/>
                    <a:satOff val="19935"/>
                    <a:lumOff val="-15534"/>
                  </a:schemeClr>
                </a:solidFill>
                <a:uFillTx/>
                <a:latin typeface="Arial"/>
                <a:ea typeface="Arial"/>
                <a:cs typeface="Arial"/>
                <a:sym typeface="Arial"/>
              </a:defRPr>
            </a:lvl6pPr>
            <a:lvl7pPr marL="2880360" marR="0" indent="-137160" algn="l" defTabSz="457200" rtl="0" eaLnBrk="1" latinLnBrk="0" hangingPunct="1">
              <a:lnSpc>
                <a:spcPts val="1600"/>
              </a:lnSpc>
              <a:spcBef>
                <a:spcPts val="1000"/>
              </a:spcBef>
              <a:spcAft>
                <a:spcPts val="0"/>
              </a:spcAft>
              <a:buClrTx/>
              <a:buSzPct val="100000"/>
              <a:buFontTx/>
              <a:buChar char="•"/>
              <a:tabLst/>
              <a:defRPr sz="1200" b="0" i="0" u="none" strike="noStrike" cap="none" spc="0" baseline="0">
                <a:solidFill>
                  <a:schemeClr val="accent4">
                    <a:hueOff val="-839560"/>
                    <a:satOff val="19935"/>
                    <a:lumOff val="-15534"/>
                  </a:schemeClr>
                </a:solidFill>
                <a:uFillTx/>
                <a:latin typeface="Arial"/>
                <a:ea typeface="Arial"/>
                <a:cs typeface="Arial"/>
                <a:sym typeface="Arial"/>
              </a:defRPr>
            </a:lvl7pPr>
            <a:lvl8pPr marL="3337559" marR="0" indent="-137159" algn="l" defTabSz="457200" rtl="0" eaLnBrk="1" latinLnBrk="0" hangingPunct="1">
              <a:lnSpc>
                <a:spcPts val="1600"/>
              </a:lnSpc>
              <a:spcBef>
                <a:spcPts val="1000"/>
              </a:spcBef>
              <a:spcAft>
                <a:spcPts val="0"/>
              </a:spcAft>
              <a:buClrTx/>
              <a:buSzPct val="100000"/>
              <a:buFontTx/>
              <a:buChar char="•"/>
              <a:tabLst/>
              <a:defRPr sz="1200" b="0" i="0" u="none" strike="noStrike" cap="none" spc="0" baseline="0">
                <a:solidFill>
                  <a:schemeClr val="accent4">
                    <a:hueOff val="-839560"/>
                    <a:satOff val="19935"/>
                    <a:lumOff val="-15534"/>
                  </a:schemeClr>
                </a:solidFill>
                <a:uFillTx/>
                <a:latin typeface="Arial"/>
                <a:ea typeface="Arial"/>
                <a:cs typeface="Arial"/>
                <a:sym typeface="Arial"/>
              </a:defRPr>
            </a:lvl8pPr>
            <a:lvl9pPr marL="3794759" marR="0" indent="-137159" algn="l" defTabSz="457200" rtl="0" eaLnBrk="1" latinLnBrk="0" hangingPunct="1">
              <a:lnSpc>
                <a:spcPts val="1600"/>
              </a:lnSpc>
              <a:spcBef>
                <a:spcPts val="1000"/>
              </a:spcBef>
              <a:spcAft>
                <a:spcPts val="0"/>
              </a:spcAft>
              <a:buClrTx/>
              <a:buSzPct val="100000"/>
              <a:buFontTx/>
              <a:buChar char="•"/>
              <a:tabLst/>
              <a:defRPr sz="1200" b="0" i="0" u="none" strike="noStrike" cap="none" spc="0" baseline="0">
                <a:solidFill>
                  <a:schemeClr val="accent4">
                    <a:hueOff val="-839560"/>
                    <a:satOff val="19935"/>
                    <a:lumOff val="-15534"/>
                  </a:schemeClr>
                </a:solidFill>
                <a:uFillTx/>
                <a:latin typeface="Arial"/>
                <a:ea typeface="Arial"/>
                <a:cs typeface="Arial"/>
                <a:sym typeface="Arial"/>
              </a:defRPr>
            </a:lvl9pPr>
          </a:lstStyle>
          <a:p>
            <a:pPr>
              <a:lnSpc>
                <a:spcPts val="2200"/>
              </a:lnSpc>
              <a:spcBef>
                <a:spcPts val="2200"/>
              </a:spcBef>
              <a:defRPr sz="1900" b="1" spc="-33">
                <a:solidFill>
                  <a:srgbClr val="000000"/>
                </a:solidFill>
              </a:defRPr>
            </a:pPr>
            <a:r>
              <a:rPr lang="en-US" sz="1000" b="1" spc="-33" err="1">
                <a:solidFill>
                  <a:srgbClr val="000000"/>
                </a:solidFill>
                <a:latin typeface="Aptos Light" panose="020F0502020204030204" pitchFamily="34" charset="0"/>
              </a:rPr>
              <a:t>LinkedIN</a:t>
            </a:r>
            <a:r>
              <a:rPr lang="en-US" sz="1000" b="1" spc="-33">
                <a:solidFill>
                  <a:srgbClr val="000000"/>
                </a:solidFill>
                <a:latin typeface="Aptos Light" panose="020F0502020204030204" pitchFamily="34" charset="0"/>
              </a:rPr>
              <a:t> and Zoom backgrounds</a:t>
            </a:r>
          </a:p>
        </p:txBody>
      </p:sp>
      <p:cxnSp>
        <p:nvCxnSpPr>
          <p:cNvPr id="35" name="Straight Connector 34">
            <a:extLst>
              <a:ext uri="{FF2B5EF4-FFF2-40B4-BE49-F238E27FC236}">
                <a16:creationId xmlns:a16="http://schemas.microsoft.com/office/drawing/2014/main" id="{6A453591-5F72-890F-4622-D49BA553FCED}"/>
              </a:ext>
            </a:extLst>
          </p:cNvPr>
          <p:cNvCxnSpPr>
            <a:cxnSpLocks/>
          </p:cNvCxnSpPr>
          <p:nvPr/>
        </p:nvCxnSpPr>
        <p:spPr>
          <a:xfrm>
            <a:off x="6345271" y="6007651"/>
            <a:ext cx="4654907" cy="0"/>
          </a:xfrm>
          <a:prstGeom prst="line">
            <a:avLst/>
          </a:prstGeom>
          <a:ln/>
        </p:spPr>
        <p:style>
          <a:lnRef idx="1">
            <a:schemeClr val="accent1"/>
          </a:lnRef>
          <a:fillRef idx="0">
            <a:schemeClr val="accent1"/>
          </a:fillRef>
          <a:effectRef idx="0">
            <a:schemeClr val="accent1"/>
          </a:effectRef>
          <a:fontRef idx="minor">
            <a:schemeClr val="tx1"/>
          </a:fontRef>
        </p:style>
      </p:cxnSp>
      <p:sp>
        <p:nvSpPr>
          <p:cNvPr id="37" name="Headline goes here. Maximum in 2 lines. All headlines should be sentence case.">
            <a:extLst>
              <a:ext uri="{FF2B5EF4-FFF2-40B4-BE49-F238E27FC236}">
                <a16:creationId xmlns:a16="http://schemas.microsoft.com/office/drawing/2014/main" id="{4A6CA842-9466-C6BD-B7B6-8BD7E1474C72}"/>
              </a:ext>
            </a:extLst>
          </p:cNvPr>
          <p:cNvSpPr txBox="1">
            <a:spLocks/>
          </p:cNvSpPr>
          <p:nvPr/>
        </p:nvSpPr>
        <p:spPr>
          <a:xfrm>
            <a:off x="531623" y="1244766"/>
            <a:ext cx="1975283" cy="36933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t"/>
          <a:lstStyle>
            <a:lvl1pPr marL="0" marR="0" indent="0" algn="l" defTabSz="457200" rtl="0" eaLnBrk="1" latinLnBrk="0" hangingPunct="1">
              <a:lnSpc>
                <a:spcPts val="1600"/>
              </a:lnSpc>
              <a:spcBef>
                <a:spcPts val="1000"/>
              </a:spcBef>
              <a:spcAft>
                <a:spcPts val="0"/>
              </a:spcAft>
              <a:buClrTx/>
              <a:buSzTx/>
              <a:buFontTx/>
              <a:buNone/>
              <a:tabLst/>
              <a:defRPr sz="1200" b="0" i="0" u="none" strike="noStrike" cap="none" spc="0" baseline="0">
                <a:solidFill>
                  <a:schemeClr val="accent4">
                    <a:hueOff val="-839560"/>
                    <a:satOff val="19935"/>
                    <a:lumOff val="-15534"/>
                  </a:schemeClr>
                </a:solidFill>
                <a:uFillTx/>
                <a:latin typeface="Arial"/>
                <a:ea typeface="Arial"/>
                <a:cs typeface="Arial"/>
                <a:sym typeface="Arial"/>
              </a:defRPr>
            </a:lvl1pPr>
            <a:lvl2pPr marL="104775" marR="0" indent="-104775" algn="l" defTabSz="457200" rtl="0" eaLnBrk="1" latinLnBrk="0" hangingPunct="1">
              <a:lnSpc>
                <a:spcPts val="1600"/>
              </a:lnSpc>
              <a:spcBef>
                <a:spcPts val="1000"/>
              </a:spcBef>
              <a:spcAft>
                <a:spcPts val="0"/>
              </a:spcAft>
              <a:buClrTx/>
              <a:buSzPct val="100000"/>
              <a:buFontTx/>
              <a:buChar char="•"/>
              <a:tabLst/>
              <a:defRPr sz="1200" b="0" i="0" u="none" strike="noStrike" cap="none" spc="0" baseline="0">
                <a:solidFill>
                  <a:schemeClr val="accent4">
                    <a:hueOff val="-839560"/>
                    <a:satOff val="19935"/>
                    <a:lumOff val="-15534"/>
                  </a:schemeClr>
                </a:solidFill>
                <a:uFillTx/>
                <a:latin typeface="Arial"/>
                <a:ea typeface="Arial"/>
                <a:cs typeface="Arial"/>
                <a:sym typeface="Arial"/>
              </a:defRPr>
            </a:lvl2pPr>
            <a:lvl3pPr marL="273684" marR="0" indent="-99059" algn="l" defTabSz="457200" rtl="0" eaLnBrk="1" latinLnBrk="0" hangingPunct="1">
              <a:lnSpc>
                <a:spcPts val="1600"/>
              </a:lnSpc>
              <a:spcBef>
                <a:spcPts val="1000"/>
              </a:spcBef>
              <a:spcAft>
                <a:spcPts val="0"/>
              </a:spcAft>
              <a:buClrTx/>
              <a:buSzPct val="100000"/>
              <a:buFontTx/>
              <a:buChar char="-"/>
              <a:tabLst/>
              <a:defRPr sz="1200" b="0" i="0" u="none" strike="noStrike" cap="none" spc="0" baseline="0">
                <a:solidFill>
                  <a:schemeClr val="accent4">
                    <a:hueOff val="-839560"/>
                    <a:satOff val="19935"/>
                    <a:lumOff val="-15534"/>
                  </a:schemeClr>
                </a:solidFill>
                <a:uFillTx/>
                <a:latin typeface="Arial"/>
                <a:ea typeface="Arial"/>
                <a:cs typeface="Arial"/>
                <a:sym typeface="Arial"/>
              </a:defRPr>
            </a:lvl3pPr>
            <a:lvl4pPr marL="443547" marR="0" indent="-103822" algn="l" defTabSz="457200" rtl="0" eaLnBrk="1" latinLnBrk="0" hangingPunct="1">
              <a:lnSpc>
                <a:spcPts val="1600"/>
              </a:lnSpc>
              <a:spcBef>
                <a:spcPts val="1000"/>
              </a:spcBef>
              <a:spcAft>
                <a:spcPts val="0"/>
              </a:spcAft>
              <a:buClrTx/>
              <a:buSzPct val="100000"/>
              <a:buFontTx/>
              <a:buChar char="•"/>
              <a:tabLst/>
              <a:defRPr sz="1200" b="0" i="0" u="none" strike="noStrike" cap="none" spc="0" baseline="0">
                <a:solidFill>
                  <a:schemeClr val="accent4">
                    <a:hueOff val="-839560"/>
                    <a:satOff val="19935"/>
                    <a:lumOff val="-15534"/>
                  </a:schemeClr>
                </a:solidFill>
                <a:uFillTx/>
                <a:latin typeface="Arial"/>
                <a:ea typeface="Arial"/>
                <a:cs typeface="Arial"/>
                <a:sym typeface="Arial"/>
              </a:defRPr>
            </a:lvl4pPr>
            <a:lvl5pPr marL="617537" marR="0" indent="-104775" algn="l" defTabSz="457200" rtl="0" eaLnBrk="1" latinLnBrk="0" hangingPunct="1">
              <a:lnSpc>
                <a:spcPts val="1600"/>
              </a:lnSpc>
              <a:spcBef>
                <a:spcPts val="1000"/>
              </a:spcBef>
              <a:spcAft>
                <a:spcPts val="0"/>
              </a:spcAft>
              <a:buClrTx/>
              <a:buSzPct val="100000"/>
              <a:buFontTx/>
              <a:buChar char="-"/>
              <a:tabLst/>
              <a:defRPr sz="1200" b="0" i="0" u="none" strike="noStrike" cap="none" spc="0" baseline="0">
                <a:solidFill>
                  <a:schemeClr val="accent4">
                    <a:hueOff val="-839560"/>
                    <a:satOff val="19935"/>
                    <a:lumOff val="-15534"/>
                  </a:schemeClr>
                </a:solidFill>
                <a:uFillTx/>
                <a:latin typeface="Arial"/>
                <a:ea typeface="Arial"/>
                <a:cs typeface="Arial"/>
                <a:sym typeface="Arial"/>
              </a:defRPr>
            </a:lvl5pPr>
            <a:lvl6pPr marL="2423160" marR="0" indent="-137160" algn="l" defTabSz="457200" rtl="0" eaLnBrk="1" latinLnBrk="0" hangingPunct="1">
              <a:lnSpc>
                <a:spcPts val="1600"/>
              </a:lnSpc>
              <a:spcBef>
                <a:spcPts val="1000"/>
              </a:spcBef>
              <a:spcAft>
                <a:spcPts val="0"/>
              </a:spcAft>
              <a:buClrTx/>
              <a:buSzPct val="100000"/>
              <a:buFontTx/>
              <a:buChar char="•"/>
              <a:tabLst/>
              <a:defRPr sz="1200" b="0" i="0" u="none" strike="noStrike" cap="none" spc="0" baseline="0">
                <a:solidFill>
                  <a:schemeClr val="accent4">
                    <a:hueOff val="-839560"/>
                    <a:satOff val="19935"/>
                    <a:lumOff val="-15534"/>
                  </a:schemeClr>
                </a:solidFill>
                <a:uFillTx/>
                <a:latin typeface="Arial"/>
                <a:ea typeface="Arial"/>
                <a:cs typeface="Arial"/>
                <a:sym typeface="Arial"/>
              </a:defRPr>
            </a:lvl6pPr>
            <a:lvl7pPr marL="2880360" marR="0" indent="-137160" algn="l" defTabSz="457200" rtl="0" eaLnBrk="1" latinLnBrk="0" hangingPunct="1">
              <a:lnSpc>
                <a:spcPts val="1600"/>
              </a:lnSpc>
              <a:spcBef>
                <a:spcPts val="1000"/>
              </a:spcBef>
              <a:spcAft>
                <a:spcPts val="0"/>
              </a:spcAft>
              <a:buClrTx/>
              <a:buSzPct val="100000"/>
              <a:buFontTx/>
              <a:buChar char="•"/>
              <a:tabLst/>
              <a:defRPr sz="1200" b="0" i="0" u="none" strike="noStrike" cap="none" spc="0" baseline="0">
                <a:solidFill>
                  <a:schemeClr val="accent4">
                    <a:hueOff val="-839560"/>
                    <a:satOff val="19935"/>
                    <a:lumOff val="-15534"/>
                  </a:schemeClr>
                </a:solidFill>
                <a:uFillTx/>
                <a:latin typeface="Arial"/>
                <a:ea typeface="Arial"/>
                <a:cs typeface="Arial"/>
                <a:sym typeface="Arial"/>
              </a:defRPr>
            </a:lvl7pPr>
            <a:lvl8pPr marL="3337559" marR="0" indent="-137159" algn="l" defTabSz="457200" rtl="0" eaLnBrk="1" latinLnBrk="0" hangingPunct="1">
              <a:lnSpc>
                <a:spcPts val="1600"/>
              </a:lnSpc>
              <a:spcBef>
                <a:spcPts val="1000"/>
              </a:spcBef>
              <a:spcAft>
                <a:spcPts val="0"/>
              </a:spcAft>
              <a:buClrTx/>
              <a:buSzPct val="100000"/>
              <a:buFontTx/>
              <a:buChar char="•"/>
              <a:tabLst/>
              <a:defRPr sz="1200" b="0" i="0" u="none" strike="noStrike" cap="none" spc="0" baseline="0">
                <a:solidFill>
                  <a:schemeClr val="accent4">
                    <a:hueOff val="-839560"/>
                    <a:satOff val="19935"/>
                    <a:lumOff val="-15534"/>
                  </a:schemeClr>
                </a:solidFill>
                <a:uFillTx/>
                <a:latin typeface="Arial"/>
                <a:ea typeface="Arial"/>
                <a:cs typeface="Arial"/>
                <a:sym typeface="Arial"/>
              </a:defRPr>
            </a:lvl8pPr>
            <a:lvl9pPr marL="3794759" marR="0" indent="-137159" algn="l" defTabSz="457200" rtl="0" eaLnBrk="1" latinLnBrk="0" hangingPunct="1">
              <a:lnSpc>
                <a:spcPts val="1600"/>
              </a:lnSpc>
              <a:spcBef>
                <a:spcPts val="1000"/>
              </a:spcBef>
              <a:spcAft>
                <a:spcPts val="0"/>
              </a:spcAft>
              <a:buClrTx/>
              <a:buSzPct val="100000"/>
              <a:buFontTx/>
              <a:buChar char="•"/>
              <a:tabLst/>
              <a:defRPr sz="1200" b="0" i="0" u="none" strike="noStrike" cap="none" spc="0" baseline="0">
                <a:solidFill>
                  <a:schemeClr val="accent4">
                    <a:hueOff val="-839560"/>
                    <a:satOff val="19935"/>
                    <a:lumOff val="-15534"/>
                  </a:schemeClr>
                </a:solidFill>
                <a:uFillTx/>
                <a:latin typeface="Arial"/>
                <a:ea typeface="Arial"/>
                <a:cs typeface="Arial"/>
                <a:sym typeface="Arial"/>
              </a:defRPr>
            </a:lvl9pPr>
          </a:lstStyle>
          <a:p>
            <a:pPr>
              <a:lnSpc>
                <a:spcPts val="2200"/>
              </a:lnSpc>
              <a:spcBef>
                <a:spcPts val="2200"/>
              </a:spcBef>
              <a:defRPr sz="1900" b="1" spc="-33">
                <a:solidFill>
                  <a:srgbClr val="000000"/>
                </a:solidFill>
              </a:defRPr>
            </a:pPr>
            <a:r>
              <a:rPr lang="en-US" sz="1000" b="1" spc="-33" dirty="0">
                <a:solidFill>
                  <a:srgbClr val="000000"/>
                </a:solidFill>
                <a:latin typeface="Aptos Light"/>
              </a:rPr>
              <a:t>May 13 </a:t>
            </a:r>
            <a:r>
              <a:rPr lang="en-US" sz="1000" b="1" spc="-33" dirty="0" err="1">
                <a:solidFill>
                  <a:srgbClr val="000000"/>
                </a:solidFill>
                <a:latin typeface="Aptos Light"/>
              </a:rPr>
              <a:t>th</a:t>
            </a:r>
            <a:endParaRPr lang="en-US" sz="1000" b="1" spc="-33" dirty="0" err="1">
              <a:solidFill>
                <a:srgbClr val="000000"/>
              </a:solidFill>
              <a:latin typeface="Aptos Light" panose="020F0502020204030204" pitchFamily="34" charset="0"/>
            </a:endParaRPr>
          </a:p>
        </p:txBody>
      </p:sp>
      <p:sp>
        <p:nvSpPr>
          <p:cNvPr id="38" name="Headline goes here. Maximum in 2 lines. All headlines should be sentence case.">
            <a:extLst>
              <a:ext uri="{FF2B5EF4-FFF2-40B4-BE49-F238E27FC236}">
                <a16:creationId xmlns:a16="http://schemas.microsoft.com/office/drawing/2014/main" id="{3F4F161C-E954-38F2-D546-7A061AFD7D33}"/>
              </a:ext>
            </a:extLst>
          </p:cNvPr>
          <p:cNvSpPr txBox="1">
            <a:spLocks/>
          </p:cNvSpPr>
          <p:nvPr/>
        </p:nvSpPr>
        <p:spPr>
          <a:xfrm>
            <a:off x="2857950" y="1251021"/>
            <a:ext cx="1975283" cy="36933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t"/>
          <a:lstStyle>
            <a:lvl1pPr marL="0" marR="0" indent="0" algn="l" defTabSz="457200" rtl="0" eaLnBrk="1" latinLnBrk="0" hangingPunct="1">
              <a:lnSpc>
                <a:spcPts val="1600"/>
              </a:lnSpc>
              <a:spcBef>
                <a:spcPts val="1000"/>
              </a:spcBef>
              <a:spcAft>
                <a:spcPts val="0"/>
              </a:spcAft>
              <a:buClrTx/>
              <a:buSzTx/>
              <a:buFontTx/>
              <a:buNone/>
              <a:tabLst/>
              <a:defRPr sz="1200" b="0" i="0" u="none" strike="noStrike" cap="none" spc="0" baseline="0">
                <a:solidFill>
                  <a:schemeClr val="accent4">
                    <a:hueOff val="-839560"/>
                    <a:satOff val="19935"/>
                    <a:lumOff val="-15534"/>
                  </a:schemeClr>
                </a:solidFill>
                <a:uFillTx/>
                <a:latin typeface="Arial"/>
                <a:ea typeface="Arial"/>
                <a:cs typeface="Arial"/>
                <a:sym typeface="Arial"/>
              </a:defRPr>
            </a:lvl1pPr>
            <a:lvl2pPr marL="104775" marR="0" indent="-104775" algn="l" defTabSz="457200" rtl="0" eaLnBrk="1" latinLnBrk="0" hangingPunct="1">
              <a:lnSpc>
                <a:spcPts val="1600"/>
              </a:lnSpc>
              <a:spcBef>
                <a:spcPts val="1000"/>
              </a:spcBef>
              <a:spcAft>
                <a:spcPts val="0"/>
              </a:spcAft>
              <a:buClrTx/>
              <a:buSzPct val="100000"/>
              <a:buFontTx/>
              <a:buChar char="•"/>
              <a:tabLst/>
              <a:defRPr sz="1200" b="0" i="0" u="none" strike="noStrike" cap="none" spc="0" baseline="0">
                <a:solidFill>
                  <a:schemeClr val="accent4">
                    <a:hueOff val="-839560"/>
                    <a:satOff val="19935"/>
                    <a:lumOff val="-15534"/>
                  </a:schemeClr>
                </a:solidFill>
                <a:uFillTx/>
                <a:latin typeface="Arial"/>
                <a:ea typeface="Arial"/>
                <a:cs typeface="Arial"/>
                <a:sym typeface="Arial"/>
              </a:defRPr>
            </a:lvl2pPr>
            <a:lvl3pPr marL="273684" marR="0" indent="-99059" algn="l" defTabSz="457200" rtl="0" eaLnBrk="1" latinLnBrk="0" hangingPunct="1">
              <a:lnSpc>
                <a:spcPts val="1600"/>
              </a:lnSpc>
              <a:spcBef>
                <a:spcPts val="1000"/>
              </a:spcBef>
              <a:spcAft>
                <a:spcPts val="0"/>
              </a:spcAft>
              <a:buClrTx/>
              <a:buSzPct val="100000"/>
              <a:buFontTx/>
              <a:buChar char="-"/>
              <a:tabLst/>
              <a:defRPr sz="1200" b="0" i="0" u="none" strike="noStrike" cap="none" spc="0" baseline="0">
                <a:solidFill>
                  <a:schemeClr val="accent4">
                    <a:hueOff val="-839560"/>
                    <a:satOff val="19935"/>
                    <a:lumOff val="-15534"/>
                  </a:schemeClr>
                </a:solidFill>
                <a:uFillTx/>
                <a:latin typeface="Arial"/>
                <a:ea typeface="Arial"/>
                <a:cs typeface="Arial"/>
                <a:sym typeface="Arial"/>
              </a:defRPr>
            </a:lvl3pPr>
            <a:lvl4pPr marL="443547" marR="0" indent="-103822" algn="l" defTabSz="457200" rtl="0" eaLnBrk="1" latinLnBrk="0" hangingPunct="1">
              <a:lnSpc>
                <a:spcPts val="1600"/>
              </a:lnSpc>
              <a:spcBef>
                <a:spcPts val="1000"/>
              </a:spcBef>
              <a:spcAft>
                <a:spcPts val="0"/>
              </a:spcAft>
              <a:buClrTx/>
              <a:buSzPct val="100000"/>
              <a:buFontTx/>
              <a:buChar char="•"/>
              <a:tabLst/>
              <a:defRPr sz="1200" b="0" i="0" u="none" strike="noStrike" cap="none" spc="0" baseline="0">
                <a:solidFill>
                  <a:schemeClr val="accent4">
                    <a:hueOff val="-839560"/>
                    <a:satOff val="19935"/>
                    <a:lumOff val="-15534"/>
                  </a:schemeClr>
                </a:solidFill>
                <a:uFillTx/>
                <a:latin typeface="Arial"/>
                <a:ea typeface="Arial"/>
                <a:cs typeface="Arial"/>
                <a:sym typeface="Arial"/>
              </a:defRPr>
            </a:lvl4pPr>
            <a:lvl5pPr marL="617537" marR="0" indent="-104775" algn="l" defTabSz="457200" rtl="0" eaLnBrk="1" latinLnBrk="0" hangingPunct="1">
              <a:lnSpc>
                <a:spcPts val="1600"/>
              </a:lnSpc>
              <a:spcBef>
                <a:spcPts val="1000"/>
              </a:spcBef>
              <a:spcAft>
                <a:spcPts val="0"/>
              </a:spcAft>
              <a:buClrTx/>
              <a:buSzPct val="100000"/>
              <a:buFontTx/>
              <a:buChar char="-"/>
              <a:tabLst/>
              <a:defRPr sz="1200" b="0" i="0" u="none" strike="noStrike" cap="none" spc="0" baseline="0">
                <a:solidFill>
                  <a:schemeClr val="accent4">
                    <a:hueOff val="-839560"/>
                    <a:satOff val="19935"/>
                    <a:lumOff val="-15534"/>
                  </a:schemeClr>
                </a:solidFill>
                <a:uFillTx/>
                <a:latin typeface="Arial"/>
                <a:ea typeface="Arial"/>
                <a:cs typeface="Arial"/>
                <a:sym typeface="Arial"/>
              </a:defRPr>
            </a:lvl5pPr>
            <a:lvl6pPr marL="2423160" marR="0" indent="-137160" algn="l" defTabSz="457200" rtl="0" eaLnBrk="1" latinLnBrk="0" hangingPunct="1">
              <a:lnSpc>
                <a:spcPts val="1600"/>
              </a:lnSpc>
              <a:spcBef>
                <a:spcPts val="1000"/>
              </a:spcBef>
              <a:spcAft>
                <a:spcPts val="0"/>
              </a:spcAft>
              <a:buClrTx/>
              <a:buSzPct val="100000"/>
              <a:buFontTx/>
              <a:buChar char="•"/>
              <a:tabLst/>
              <a:defRPr sz="1200" b="0" i="0" u="none" strike="noStrike" cap="none" spc="0" baseline="0">
                <a:solidFill>
                  <a:schemeClr val="accent4">
                    <a:hueOff val="-839560"/>
                    <a:satOff val="19935"/>
                    <a:lumOff val="-15534"/>
                  </a:schemeClr>
                </a:solidFill>
                <a:uFillTx/>
                <a:latin typeface="Arial"/>
                <a:ea typeface="Arial"/>
                <a:cs typeface="Arial"/>
                <a:sym typeface="Arial"/>
              </a:defRPr>
            </a:lvl6pPr>
            <a:lvl7pPr marL="2880360" marR="0" indent="-137160" algn="l" defTabSz="457200" rtl="0" eaLnBrk="1" latinLnBrk="0" hangingPunct="1">
              <a:lnSpc>
                <a:spcPts val="1600"/>
              </a:lnSpc>
              <a:spcBef>
                <a:spcPts val="1000"/>
              </a:spcBef>
              <a:spcAft>
                <a:spcPts val="0"/>
              </a:spcAft>
              <a:buClrTx/>
              <a:buSzPct val="100000"/>
              <a:buFontTx/>
              <a:buChar char="•"/>
              <a:tabLst/>
              <a:defRPr sz="1200" b="0" i="0" u="none" strike="noStrike" cap="none" spc="0" baseline="0">
                <a:solidFill>
                  <a:schemeClr val="accent4">
                    <a:hueOff val="-839560"/>
                    <a:satOff val="19935"/>
                    <a:lumOff val="-15534"/>
                  </a:schemeClr>
                </a:solidFill>
                <a:uFillTx/>
                <a:latin typeface="Arial"/>
                <a:ea typeface="Arial"/>
                <a:cs typeface="Arial"/>
                <a:sym typeface="Arial"/>
              </a:defRPr>
            </a:lvl7pPr>
            <a:lvl8pPr marL="3337559" marR="0" indent="-137159" algn="l" defTabSz="457200" rtl="0" eaLnBrk="1" latinLnBrk="0" hangingPunct="1">
              <a:lnSpc>
                <a:spcPts val="1600"/>
              </a:lnSpc>
              <a:spcBef>
                <a:spcPts val="1000"/>
              </a:spcBef>
              <a:spcAft>
                <a:spcPts val="0"/>
              </a:spcAft>
              <a:buClrTx/>
              <a:buSzPct val="100000"/>
              <a:buFontTx/>
              <a:buChar char="•"/>
              <a:tabLst/>
              <a:defRPr sz="1200" b="0" i="0" u="none" strike="noStrike" cap="none" spc="0" baseline="0">
                <a:solidFill>
                  <a:schemeClr val="accent4">
                    <a:hueOff val="-839560"/>
                    <a:satOff val="19935"/>
                    <a:lumOff val="-15534"/>
                  </a:schemeClr>
                </a:solidFill>
                <a:uFillTx/>
                <a:latin typeface="Arial"/>
                <a:ea typeface="Arial"/>
                <a:cs typeface="Arial"/>
                <a:sym typeface="Arial"/>
              </a:defRPr>
            </a:lvl8pPr>
            <a:lvl9pPr marL="3794759" marR="0" indent="-137159" algn="l" defTabSz="457200" rtl="0" eaLnBrk="1" latinLnBrk="0" hangingPunct="1">
              <a:lnSpc>
                <a:spcPts val="1600"/>
              </a:lnSpc>
              <a:spcBef>
                <a:spcPts val="1000"/>
              </a:spcBef>
              <a:spcAft>
                <a:spcPts val="0"/>
              </a:spcAft>
              <a:buClrTx/>
              <a:buSzPct val="100000"/>
              <a:buFontTx/>
              <a:buChar char="•"/>
              <a:tabLst/>
              <a:defRPr sz="1200" b="0" i="0" u="none" strike="noStrike" cap="none" spc="0" baseline="0">
                <a:solidFill>
                  <a:schemeClr val="accent4">
                    <a:hueOff val="-839560"/>
                    <a:satOff val="19935"/>
                    <a:lumOff val="-15534"/>
                  </a:schemeClr>
                </a:solidFill>
                <a:uFillTx/>
                <a:latin typeface="Arial"/>
                <a:ea typeface="Arial"/>
                <a:cs typeface="Arial"/>
                <a:sym typeface="Arial"/>
              </a:defRPr>
            </a:lvl9pPr>
          </a:lstStyle>
          <a:p>
            <a:pPr>
              <a:lnSpc>
                <a:spcPts val="2200"/>
              </a:lnSpc>
              <a:spcBef>
                <a:spcPts val="2200"/>
              </a:spcBef>
              <a:defRPr sz="1900" b="1" spc="-33">
                <a:solidFill>
                  <a:srgbClr val="000000"/>
                </a:solidFill>
              </a:defRPr>
            </a:pPr>
            <a:r>
              <a:rPr lang="en-US" sz="1000" b="1" spc="-33" dirty="0">
                <a:solidFill>
                  <a:srgbClr val="000000"/>
                </a:solidFill>
                <a:latin typeface="Aptos Light"/>
              </a:rPr>
              <a:t>May 22 </a:t>
            </a:r>
            <a:r>
              <a:rPr lang="en-US" sz="1000" b="1" spc="-33" dirty="0" err="1">
                <a:solidFill>
                  <a:srgbClr val="000000"/>
                </a:solidFill>
                <a:latin typeface="Aptos Light"/>
              </a:rPr>
              <a:t>th</a:t>
            </a:r>
            <a:endParaRPr lang="en-US" sz="1000" b="1" spc="-33" dirty="0" err="1">
              <a:solidFill>
                <a:srgbClr val="000000"/>
              </a:solidFill>
              <a:latin typeface="Aptos Light" panose="020F0502020204030204" pitchFamily="34" charset="0"/>
            </a:endParaRPr>
          </a:p>
        </p:txBody>
      </p:sp>
      <p:sp>
        <p:nvSpPr>
          <p:cNvPr id="39" name="Headline goes here. Maximum in 2 lines. All headlines should be sentence case.">
            <a:extLst>
              <a:ext uri="{FF2B5EF4-FFF2-40B4-BE49-F238E27FC236}">
                <a16:creationId xmlns:a16="http://schemas.microsoft.com/office/drawing/2014/main" id="{D6285F1E-4F73-138D-43B7-F7018B4EFF3E}"/>
              </a:ext>
            </a:extLst>
          </p:cNvPr>
          <p:cNvSpPr txBox="1">
            <a:spLocks/>
          </p:cNvSpPr>
          <p:nvPr/>
        </p:nvSpPr>
        <p:spPr>
          <a:xfrm>
            <a:off x="5256553" y="1229762"/>
            <a:ext cx="1975283" cy="36933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t"/>
          <a:lstStyle>
            <a:lvl1pPr marL="0" marR="0" indent="0" algn="l" defTabSz="457200" rtl="0" eaLnBrk="1" latinLnBrk="0" hangingPunct="1">
              <a:lnSpc>
                <a:spcPts val="1600"/>
              </a:lnSpc>
              <a:spcBef>
                <a:spcPts val="1000"/>
              </a:spcBef>
              <a:spcAft>
                <a:spcPts val="0"/>
              </a:spcAft>
              <a:buClrTx/>
              <a:buSzTx/>
              <a:buFontTx/>
              <a:buNone/>
              <a:tabLst/>
              <a:defRPr sz="1200" b="0" i="0" u="none" strike="noStrike" cap="none" spc="0" baseline="0">
                <a:solidFill>
                  <a:schemeClr val="accent4">
                    <a:hueOff val="-839560"/>
                    <a:satOff val="19935"/>
                    <a:lumOff val="-15534"/>
                  </a:schemeClr>
                </a:solidFill>
                <a:uFillTx/>
                <a:latin typeface="Arial"/>
                <a:ea typeface="Arial"/>
                <a:cs typeface="Arial"/>
                <a:sym typeface="Arial"/>
              </a:defRPr>
            </a:lvl1pPr>
            <a:lvl2pPr marL="104775" marR="0" indent="-104775" algn="l" defTabSz="457200" rtl="0" eaLnBrk="1" latinLnBrk="0" hangingPunct="1">
              <a:lnSpc>
                <a:spcPts val="1600"/>
              </a:lnSpc>
              <a:spcBef>
                <a:spcPts val="1000"/>
              </a:spcBef>
              <a:spcAft>
                <a:spcPts val="0"/>
              </a:spcAft>
              <a:buClrTx/>
              <a:buSzPct val="100000"/>
              <a:buFontTx/>
              <a:buChar char="•"/>
              <a:tabLst/>
              <a:defRPr sz="1200" b="0" i="0" u="none" strike="noStrike" cap="none" spc="0" baseline="0">
                <a:solidFill>
                  <a:schemeClr val="accent4">
                    <a:hueOff val="-839560"/>
                    <a:satOff val="19935"/>
                    <a:lumOff val="-15534"/>
                  </a:schemeClr>
                </a:solidFill>
                <a:uFillTx/>
                <a:latin typeface="Arial"/>
                <a:ea typeface="Arial"/>
                <a:cs typeface="Arial"/>
                <a:sym typeface="Arial"/>
              </a:defRPr>
            </a:lvl2pPr>
            <a:lvl3pPr marL="273684" marR="0" indent="-99059" algn="l" defTabSz="457200" rtl="0" eaLnBrk="1" latinLnBrk="0" hangingPunct="1">
              <a:lnSpc>
                <a:spcPts val="1600"/>
              </a:lnSpc>
              <a:spcBef>
                <a:spcPts val="1000"/>
              </a:spcBef>
              <a:spcAft>
                <a:spcPts val="0"/>
              </a:spcAft>
              <a:buClrTx/>
              <a:buSzPct val="100000"/>
              <a:buFontTx/>
              <a:buChar char="-"/>
              <a:tabLst/>
              <a:defRPr sz="1200" b="0" i="0" u="none" strike="noStrike" cap="none" spc="0" baseline="0">
                <a:solidFill>
                  <a:schemeClr val="accent4">
                    <a:hueOff val="-839560"/>
                    <a:satOff val="19935"/>
                    <a:lumOff val="-15534"/>
                  </a:schemeClr>
                </a:solidFill>
                <a:uFillTx/>
                <a:latin typeface="Arial"/>
                <a:ea typeface="Arial"/>
                <a:cs typeface="Arial"/>
                <a:sym typeface="Arial"/>
              </a:defRPr>
            </a:lvl3pPr>
            <a:lvl4pPr marL="443547" marR="0" indent="-103822" algn="l" defTabSz="457200" rtl="0" eaLnBrk="1" latinLnBrk="0" hangingPunct="1">
              <a:lnSpc>
                <a:spcPts val="1600"/>
              </a:lnSpc>
              <a:spcBef>
                <a:spcPts val="1000"/>
              </a:spcBef>
              <a:spcAft>
                <a:spcPts val="0"/>
              </a:spcAft>
              <a:buClrTx/>
              <a:buSzPct val="100000"/>
              <a:buFontTx/>
              <a:buChar char="•"/>
              <a:tabLst/>
              <a:defRPr sz="1200" b="0" i="0" u="none" strike="noStrike" cap="none" spc="0" baseline="0">
                <a:solidFill>
                  <a:schemeClr val="accent4">
                    <a:hueOff val="-839560"/>
                    <a:satOff val="19935"/>
                    <a:lumOff val="-15534"/>
                  </a:schemeClr>
                </a:solidFill>
                <a:uFillTx/>
                <a:latin typeface="Arial"/>
                <a:ea typeface="Arial"/>
                <a:cs typeface="Arial"/>
                <a:sym typeface="Arial"/>
              </a:defRPr>
            </a:lvl4pPr>
            <a:lvl5pPr marL="617537" marR="0" indent="-104775" algn="l" defTabSz="457200" rtl="0" eaLnBrk="1" latinLnBrk="0" hangingPunct="1">
              <a:lnSpc>
                <a:spcPts val="1600"/>
              </a:lnSpc>
              <a:spcBef>
                <a:spcPts val="1000"/>
              </a:spcBef>
              <a:spcAft>
                <a:spcPts val="0"/>
              </a:spcAft>
              <a:buClrTx/>
              <a:buSzPct val="100000"/>
              <a:buFontTx/>
              <a:buChar char="-"/>
              <a:tabLst/>
              <a:defRPr sz="1200" b="0" i="0" u="none" strike="noStrike" cap="none" spc="0" baseline="0">
                <a:solidFill>
                  <a:schemeClr val="accent4">
                    <a:hueOff val="-839560"/>
                    <a:satOff val="19935"/>
                    <a:lumOff val="-15534"/>
                  </a:schemeClr>
                </a:solidFill>
                <a:uFillTx/>
                <a:latin typeface="Arial"/>
                <a:ea typeface="Arial"/>
                <a:cs typeface="Arial"/>
                <a:sym typeface="Arial"/>
              </a:defRPr>
            </a:lvl5pPr>
            <a:lvl6pPr marL="2423160" marR="0" indent="-137160" algn="l" defTabSz="457200" rtl="0" eaLnBrk="1" latinLnBrk="0" hangingPunct="1">
              <a:lnSpc>
                <a:spcPts val="1600"/>
              </a:lnSpc>
              <a:spcBef>
                <a:spcPts val="1000"/>
              </a:spcBef>
              <a:spcAft>
                <a:spcPts val="0"/>
              </a:spcAft>
              <a:buClrTx/>
              <a:buSzPct val="100000"/>
              <a:buFontTx/>
              <a:buChar char="•"/>
              <a:tabLst/>
              <a:defRPr sz="1200" b="0" i="0" u="none" strike="noStrike" cap="none" spc="0" baseline="0">
                <a:solidFill>
                  <a:schemeClr val="accent4">
                    <a:hueOff val="-839560"/>
                    <a:satOff val="19935"/>
                    <a:lumOff val="-15534"/>
                  </a:schemeClr>
                </a:solidFill>
                <a:uFillTx/>
                <a:latin typeface="Arial"/>
                <a:ea typeface="Arial"/>
                <a:cs typeface="Arial"/>
                <a:sym typeface="Arial"/>
              </a:defRPr>
            </a:lvl6pPr>
            <a:lvl7pPr marL="2880360" marR="0" indent="-137160" algn="l" defTabSz="457200" rtl="0" eaLnBrk="1" latinLnBrk="0" hangingPunct="1">
              <a:lnSpc>
                <a:spcPts val="1600"/>
              </a:lnSpc>
              <a:spcBef>
                <a:spcPts val="1000"/>
              </a:spcBef>
              <a:spcAft>
                <a:spcPts val="0"/>
              </a:spcAft>
              <a:buClrTx/>
              <a:buSzPct val="100000"/>
              <a:buFontTx/>
              <a:buChar char="•"/>
              <a:tabLst/>
              <a:defRPr sz="1200" b="0" i="0" u="none" strike="noStrike" cap="none" spc="0" baseline="0">
                <a:solidFill>
                  <a:schemeClr val="accent4">
                    <a:hueOff val="-839560"/>
                    <a:satOff val="19935"/>
                    <a:lumOff val="-15534"/>
                  </a:schemeClr>
                </a:solidFill>
                <a:uFillTx/>
                <a:latin typeface="Arial"/>
                <a:ea typeface="Arial"/>
                <a:cs typeface="Arial"/>
                <a:sym typeface="Arial"/>
              </a:defRPr>
            </a:lvl7pPr>
            <a:lvl8pPr marL="3337559" marR="0" indent="-137159" algn="l" defTabSz="457200" rtl="0" eaLnBrk="1" latinLnBrk="0" hangingPunct="1">
              <a:lnSpc>
                <a:spcPts val="1600"/>
              </a:lnSpc>
              <a:spcBef>
                <a:spcPts val="1000"/>
              </a:spcBef>
              <a:spcAft>
                <a:spcPts val="0"/>
              </a:spcAft>
              <a:buClrTx/>
              <a:buSzPct val="100000"/>
              <a:buFontTx/>
              <a:buChar char="•"/>
              <a:tabLst/>
              <a:defRPr sz="1200" b="0" i="0" u="none" strike="noStrike" cap="none" spc="0" baseline="0">
                <a:solidFill>
                  <a:schemeClr val="accent4">
                    <a:hueOff val="-839560"/>
                    <a:satOff val="19935"/>
                    <a:lumOff val="-15534"/>
                  </a:schemeClr>
                </a:solidFill>
                <a:uFillTx/>
                <a:latin typeface="Arial"/>
                <a:ea typeface="Arial"/>
                <a:cs typeface="Arial"/>
                <a:sym typeface="Arial"/>
              </a:defRPr>
            </a:lvl8pPr>
            <a:lvl9pPr marL="3794759" marR="0" indent="-137159" algn="l" defTabSz="457200" rtl="0" eaLnBrk="1" latinLnBrk="0" hangingPunct="1">
              <a:lnSpc>
                <a:spcPts val="1600"/>
              </a:lnSpc>
              <a:spcBef>
                <a:spcPts val="1000"/>
              </a:spcBef>
              <a:spcAft>
                <a:spcPts val="0"/>
              </a:spcAft>
              <a:buClrTx/>
              <a:buSzPct val="100000"/>
              <a:buFontTx/>
              <a:buChar char="•"/>
              <a:tabLst/>
              <a:defRPr sz="1200" b="0" i="0" u="none" strike="noStrike" cap="none" spc="0" baseline="0">
                <a:solidFill>
                  <a:schemeClr val="accent4">
                    <a:hueOff val="-839560"/>
                    <a:satOff val="19935"/>
                    <a:lumOff val="-15534"/>
                  </a:schemeClr>
                </a:solidFill>
                <a:uFillTx/>
                <a:latin typeface="Arial"/>
                <a:ea typeface="Arial"/>
                <a:cs typeface="Arial"/>
                <a:sym typeface="Arial"/>
              </a:defRPr>
            </a:lvl9pPr>
          </a:lstStyle>
          <a:p>
            <a:pPr>
              <a:lnSpc>
                <a:spcPts val="2200"/>
              </a:lnSpc>
              <a:spcBef>
                <a:spcPts val="2200"/>
              </a:spcBef>
              <a:defRPr sz="1900" b="1" spc="-33">
                <a:solidFill>
                  <a:srgbClr val="000000"/>
                </a:solidFill>
              </a:defRPr>
            </a:pPr>
            <a:r>
              <a:rPr lang="en-US" sz="1000" b="1" spc="-33" dirty="0">
                <a:solidFill>
                  <a:srgbClr val="000000"/>
                </a:solidFill>
                <a:latin typeface="Aptos Light"/>
              </a:rPr>
              <a:t>May 29 </a:t>
            </a:r>
            <a:r>
              <a:rPr lang="en-US" sz="1000" b="1" spc="-33" dirty="0" err="1">
                <a:solidFill>
                  <a:srgbClr val="000000"/>
                </a:solidFill>
                <a:latin typeface="Aptos Light"/>
              </a:rPr>
              <a:t>th</a:t>
            </a:r>
            <a:endParaRPr lang="en-US" sz="1000" b="1" spc="-33" dirty="0" err="1">
              <a:solidFill>
                <a:srgbClr val="000000"/>
              </a:solidFill>
              <a:latin typeface="Aptos Light" panose="020F0502020204030204" pitchFamily="34" charset="0"/>
            </a:endParaRPr>
          </a:p>
        </p:txBody>
      </p:sp>
      <p:sp>
        <p:nvSpPr>
          <p:cNvPr id="40" name="Headline goes here. Maximum in 2 lines. All headlines should be sentence case.">
            <a:extLst>
              <a:ext uri="{FF2B5EF4-FFF2-40B4-BE49-F238E27FC236}">
                <a16:creationId xmlns:a16="http://schemas.microsoft.com/office/drawing/2014/main" id="{748B76F8-0EEF-3F95-B19B-DAD64D1FD76E}"/>
              </a:ext>
            </a:extLst>
          </p:cNvPr>
          <p:cNvSpPr txBox="1">
            <a:spLocks/>
          </p:cNvSpPr>
          <p:nvPr/>
        </p:nvSpPr>
        <p:spPr>
          <a:xfrm>
            <a:off x="7415849" y="1229761"/>
            <a:ext cx="1975283" cy="36933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t"/>
          <a:lstStyle>
            <a:lvl1pPr marL="0" marR="0" indent="0" algn="l" defTabSz="457200" rtl="0" eaLnBrk="1" latinLnBrk="0" hangingPunct="1">
              <a:lnSpc>
                <a:spcPts val="1600"/>
              </a:lnSpc>
              <a:spcBef>
                <a:spcPts val="1000"/>
              </a:spcBef>
              <a:spcAft>
                <a:spcPts val="0"/>
              </a:spcAft>
              <a:buClrTx/>
              <a:buSzTx/>
              <a:buFontTx/>
              <a:buNone/>
              <a:tabLst/>
              <a:defRPr sz="1200" b="0" i="0" u="none" strike="noStrike" cap="none" spc="0" baseline="0">
                <a:solidFill>
                  <a:schemeClr val="accent4">
                    <a:hueOff val="-839560"/>
                    <a:satOff val="19935"/>
                    <a:lumOff val="-15534"/>
                  </a:schemeClr>
                </a:solidFill>
                <a:uFillTx/>
                <a:latin typeface="Arial"/>
                <a:ea typeface="Arial"/>
                <a:cs typeface="Arial"/>
                <a:sym typeface="Arial"/>
              </a:defRPr>
            </a:lvl1pPr>
            <a:lvl2pPr marL="104775" marR="0" indent="-104775" algn="l" defTabSz="457200" rtl="0" eaLnBrk="1" latinLnBrk="0" hangingPunct="1">
              <a:lnSpc>
                <a:spcPts val="1600"/>
              </a:lnSpc>
              <a:spcBef>
                <a:spcPts val="1000"/>
              </a:spcBef>
              <a:spcAft>
                <a:spcPts val="0"/>
              </a:spcAft>
              <a:buClrTx/>
              <a:buSzPct val="100000"/>
              <a:buFontTx/>
              <a:buChar char="•"/>
              <a:tabLst/>
              <a:defRPr sz="1200" b="0" i="0" u="none" strike="noStrike" cap="none" spc="0" baseline="0">
                <a:solidFill>
                  <a:schemeClr val="accent4">
                    <a:hueOff val="-839560"/>
                    <a:satOff val="19935"/>
                    <a:lumOff val="-15534"/>
                  </a:schemeClr>
                </a:solidFill>
                <a:uFillTx/>
                <a:latin typeface="Arial"/>
                <a:ea typeface="Arial"/>
                <a:cs typeface="Arial"/>
                <a:sym typeface="Arial"/>
              </a:defRPr>
            </a:lvl2pPr>
            <a:lvl3pPr marL="273684" marR="0" indent="-99059" algn="l" defTabSz="457200" rtl="0" eaLnBrk="1" latinLnBrk="0" hangingPunct="1">
              <a:lnSpc>
                <a:spcPts val="1600"/>
              </a:lnSpc>
              <a:spcBef>
                <a:spcPts val="1000"/>
              </a:spcBef>
              <a:spcAft>
                <a:spcPts val="0"/>
              </a:spcAft>
              <a:buClrTx/>
              <a:buSzPct val="100000"/>
              <a:buFontTx/>
              <a:buChar char="-"/>
              <a:tabLst/>
              <a:defRPr sz="1200" b="0" i="0" u="none" strike="noStrike" cap="none" spc="0" baseline="0">
                <a:solidFill>
                  <a:schemeClr val="accent4">
                    <a:hueOff val="-839560"/>
                    <a:satOff val="19935"/>
                    <a:lumOff val="-15534"/>
                  </a:schemeClr>
                </a:solidFill>
                <a:uFillTx/>
                <a:latin typeface="Arial"/>
                <a:ea typeface="Arial"/>
                <a:cs typeface="Arial"/>
                <a:sym typeface="Arial"/>
              </a:defRPr>
            </a:lvl3pPr>
            <a:lvl4pPr marL="443547" marR="0" indent="-103822" algn="l" defTabSz="457200" rtl="0" eaLnBrk="1" latinLnBrk="0" hangingPunct="1">
              <a:lnSpc>
                <a:spcPts val="1600"/>
              </a:lnSpc>
              <a:spcBef>
                <a:spcPts val="1000"/>
              </a:spcBef>
              <a:spcAft>
                <a:spcPts val="0"/>
              </a:spcAft>
              <a:buClrTx/>
              <a:buSzPct val="100000"/>
              <a:buFontTx/>
              <a:buChar char="•"/>
              <a:tabLst/>
              <a:defRPr sz="1200" b="0" i="0" u="none" strike="noStrike" cap="none" spc="0" baseline="0">
                <a:solidFill>
                  <a:schemeClr val="accent4">
                    <a:hueOff val="-839560"/>
                    <a:satOff val="19935"/>
                    <a:lumOff val="-15534"/>
                  </a:schemeClr>
                </a:solidFill>
                <a:uFillTx/>
                <a:latin typeface="Arial"/>
                <a:ea typeface="Arial"/>
                <a:cs typeface="Arial"/>
                <a:sym typeface="Arial"/>
              </a:defRPr>
            </a:lvl4pPr>
            <a:lvl5pPr marL="617537" marR="0" indent="-104775" algn="l" defTabSz="457200" rtl="0" eaLnBrk="1" latinLnBrk="0" hangingPunct="1">
              <a:lnSpc>
                <a:spcPts val="1600"/>
              </a:lnSpc>
              <a:spcBef>
                <a:spcPts val="1000"/>
              </a:spcBef>
              <a:spcAft>
                <a:spcPts val="0"/>
              </a:spcAft>
              <a:buClrTx/>
              <a:buSzPct val="100000"/>
              <a:buFontTx/>
              <a:buChar char="-"/>
              <a:tabLst/>
              <a:defRPr sz="1200" b="0" i="0" u="none" strike="noStrike" cap="none" spc="0" baseline="0">
                <a:solidFill>
                  <a:schemeClr val="accent4">
                    <a:hueOff val="-839560"/>
                    <a:satOff val="19935"/>
                    <a:lumOff val="-15534"/>
                  </a:schemeClr>
                </a:solidFill>
                <a:uFillTx/>
                <a:latin typeface="Arial"/>
                <a:ea typeface="Arial"/>
                <a:cs typeface="Arial"/>
                <a:sym typeface="Arial"/>
              </a:defRPr>
            </a:lvl5pPr>
            <a:lvl6pPr marL="2423160" marR="0" indent="-137160" algn="l" defTabSz="457200" rtl="0" eaLnBrk="1" latinLnBrk="0" hangingPunct="1">
              <a:lnSpc>
                <a:spcPts val="1600"/>
              </a:lnSpc>
              <a:spcBef>
                <a:spcPts val="1000"/>
              </a:spcBef>
              <a:spcAft>
                <a:spcPts val="0"/>
              </a:spcAft>
              <a:buClrTx/>
              <a:buSzPct val="100000"/>
              <a:buFontTx/>
              <a:buChar char="•"/>
              <a:tabLst/>
              <a:defRPr sz="1200" b="0" i="0" u="none" strike="noStrike" cap="none" spc="0" baseline="0">
                <a:solidFill>
                  <a:schemeClr val="accent4">
                    <a:hueOff val="-839560"/>
                    <a:satOff val="19935"/>
                    <a:lumOff val="-15534"/>
                  </a:schemeClr>
                </a:solidFill>
                <a:uFillTx/>
                <a:latin typeface="Arial"/>
                <a:ea typeface="Arial"/>
                <a:cs typeface="Arial"/>
                <a:sym typeface="Arial"/>
              </a:defRPr>
            </a:lvl6pPr>
            <a:lvl7pPr marL="2880360" marR="0" indent="-137160" algn="l" defTabSz="457200" rtl="0" eaLnBrk="1" latinLnBrk="0" hangingPunct="1">
              <a:lnSpc>
                <a:spcPts val="1600"/>
              </a:lnSpc>
              <a:spcBef>
                <a:spcPts val="1000"/>
              </a:spcBef>
              <a:spcAft>
                <a:spcPts val="0"/>
              </a:spcAft>
              <a:buClrTx/>
              <a:buSzPct val="100000"/>
              <a:buFontTx/>
              <a:buChar char="•"/>
              <a:tabLst/>
              <a:defRPr sz="1200" b="0" i="0" u="none" strike="noStrike" cap="none" spc="0" baseline="0">
                <a:solidFill>
                  <a:schemeClr val="accent4">
                    <a:hueOff val="-839560"/>
                    <a:satOff val="19935"/>
                    <a:lumOff val="-15534"/>
                  </a:schemeClr>
                </a:solidFill>
                <a:uFillTx/>
                <a:latin typeface="Arial"/>
                <a:ea typeface="Arial"/>
                <a:cs typeface="Arial"/>
                <a:sym typeface="Arial"/>
              </a:defRPr>
            </a:lvl7pPr>
            <a:lvl8pPr marL="3337559" marR="0" indent="-137159" algn="l" defTabSz="457200" rtl="0" eaLnBrk="1" latinLnBrk="0" hangingPunct="1">
              <a:lnSpc>
                <a:spcPts val="1600"/>
              </a:lnSpc>
              <a:spcBef>
                <a:spcPts val="1000"/>
              </a:spcBef>
              <a:spcAft>
                <a:spcPts val="0"/>
              </a:spcAft>
              <a:buClrTx/>
              <a:buSzPct val="100000"/>
              <a:buFontTx/>
              <a:buChar char="•"/>
              <a:tabLst/>
              <a:defRPr sz="1200" b="0" i="0" u="none" strike="noStrike" cap="none" spc="0" baseline="0">
                <a:solidFill>
                  <a:schemeClr val="accent4">
                    <a:hueOff val="-839560"/>
                    <a:satOff val="19935"/>
                    <a:lumOff val="-15534"/>
                  </a:schemeClr>
                </a:solidFill>
                <a:uFillTx/>
                <a:latin typeface="Arial"/>
                <a:ea typeface="Arial"/>
                <a:cs typeface="Arial"/>
                <a:sym typeface="Arial"/>
              </a:defRPr>
            </a:lvl8pPr>
            <a:lvl9pPr marL="3794759" marR="0" indent="-137159" algn="l" defTabSz="457200" rtl="0" eaLnBrk="1" latinLnBrk="0" hangingPunct="1">
              <a:lnSpc>
                <a:spcPts val="1600"/>
              </a:lnSpc>
              <a:spcBef>
                <a:spcPts val="1000"/>
              </a:spcBef>
              <a:spcAft>
                <a:spcPts val="0"/>
              </a:spcAft>
              <a:buClrTx/>
              <a:buSzPct val="100000"/>
              <a:buFontTx/>
              <a:buChar char="•"/>
              <a:tabLst/>
              <a:defRPr sz="1200" b="0" i="0" u="none" strike="noStrike" cap="none" spc="0" baseline="0">
                <a:solidFill>
                  <a:schemeClr val="accent4">
                    <a:hueOff val="-839560"/>
                    <a:satOff val="19935"/>
                    <a:lumOff val="-15534"/>
                  </a:schemeClr>
                </a:solidFill>
                <a:uFillTx/>
                <a:latin typeface="Arial"/>
                <a:ea typeface="Arial"/>
                <a:cs typeface="Arial"/>
                <a:sym typeface="Arial"/>
              </a:defRPr>
            </a:lvl9pPr>
          </a:lstStyle>
          <a:p>
            <a:pPr>
              <a:lnSpc>
                <a:spcPts val="2200"/>
              </a:lnSpc>
              <a:spcBef>
                <a:spcPts val="2200"/>
              </a:spcBef>
              <a:defRPr sz="1900" b="1" spc="-33">
                <a:solidFill>
                  <a:srgbClr val="000000"/>
                </a:solidFill>
              </a:defRPr>
            </a:pPr>
            <a:r>
              <a:rPr lang="en-US" sz="1000" b="1" spc="-33" dirty="0">
                <a:solidFill>
                  <a:srgbClr val="000000"/>
                </a:solidFill>
                <a:latin typeface="Aptos Light"/>
              </a:rPr>
              <a:t>June 9 </a:t>
            </a:r>
            <a:r>
              <a:rPr lang="en-US" sz="1000" b="1" spc="-33" dirty="0" err="1">
                <a:solidFill>
                  <a:srgbClr val="000000"/>
                </a:solidFill>
                <a:latin typeface="Aptos Light"/>
              </a:rPr>
              <a:t>th</a:t>
            </a:r>
            <a:endParaRPr lang="en-US" sz="1000" b="1" spc="-33" dirty="0" err="1">
              <a:solidFill>
                <a:srgbClr val="000000"/>
              </a:solidFill>
              <a:latin typeface="Aptos Light" panose="020F0502020204030204" pitchFamily="34" charset="0"/>
            </a:endParaRPr>
          </a:p>
        </p:txBody>
      </p:sp>
      <p:sp>
        <p:nvSpPr>
          <p:cNvPr id="41" name="Headline goes here. Maximum in 2 lines. All headlines should be sentence case.">
            <a:extLst>
              <a:ext uri="{FF2B5EF4-FFF2-40B4-BE49-F238E27FC236}">
                <a16:creationId xmlns:a16="http://schemas.microsoft.com/office/drawing/2014/main" id="{4A5A035B-6E48-082A-E416-EC27126F8499}"/>
              </a:ext>
            </a:extLst>
          </p:cNvPr>
          <p:cNvSpPr txBox="1">
            <a:spLocks/>
          </p:cNvSpPr>
          <p:nvPr/>
        </p:nvSpPr>
        <p:spPr>
          <a:xfrm>
            <a:off x="9662882" y="1206330"/>
            <a:ext cx="1975283" cy="36933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t"/>
          <a:lstStyle>
            <a:lvl1pPr marL="0" marR="0" indent="0" algn="l" defTabSz="457200" rtl="0" eaLnBrk="1" latinLnBrk="0" hangingPunct="1">
              <a:lnSpc>
                <a:spcPts val="1600"/>
              </a:lnSpc>
              <a:spcBef>
                <a:spcPts val="1000"/>
              </a:spcBef>
              <a:spcAft>
                <a:spcPts val="0"/>
              </a:spcAft>
              <a:buClrTx/>
              <a:buSzTx/>
              <a:buFontTx/>
              <a:buNone/>
              <a:tabLst/>
              <a:defRPr sz="1200" b="0" i="0" u="none" strike="noStrike" cap="none" spc="0" baseline="0">
                <a:solidFill>
                  <a:schemeClr val="accent4">
                    <a:hueOff val="-839560"/>
                    <a:satOff val="19935"/>
                    <a:lumOff val="-15534"/>
                  </a:schemeClr>
                </a:solidFill>
                <a:uFillTx/>
                <a:latin typeface="Arial"/>
                <a:ea typeface="Arial"/>
                <a:cs typeface="Arial"/>
                <a:sym typeface="Arial"/>
              </a:defRPr>
            </a:lvl1pPr>
            <a:lvl2pPr marL="104775" marR="0" indent="-104775" algn="l" defTabSz="457200" rtl="0" eaLnBrk="1" latinLnBrk="0" hangingPunct="1">
              <a:lnSpc>
                <a:spcPts val="1600"/>
              </a:lnSpc>
              <a:spcBef>
                <a:spcPts val="1000"/>
              </a:spcBef>
              <a:spcAft>
                <a:spcPts val="0"/>
              </a:spcAft>
              <a:buClrTx/>
              <a:buSzPct val="100000"/>
              <a:buFontTx/>
              <a:buChar char="•"/>
              <a:tabLst/>
              <a:defRPr sz="1200" b="0" i="0" u="none" strike="noStrike" cap="none" spc="0" baseline="0">
                <a:solidFill>
                  <a:schemeClr val="accent4">
                    <a:hueOff val="-839560"/>
                    <a:satOff val="19935"/>
                    <a:lumOff val="-15534"/>
                  </a:schemeClr>
                </a:solidFill>
                <a:uFillTx/>
                <a:latin typeface="Arial"/>
                <a:ea typeface="Arial"/>
                <a:cs typeface="Arial"/>
                <a:sym typeface="Arial"/>
              </a:defRPr>
            </a:lvl2pPr>
            <a:lvl3pPr marL="273684" marR="0" indent="-99059" algn="l" defTabSz="457200" rtl="0" eaLnBrk="1" latinLnBrk="0" hangingPunct="1">
              <a:lnSpc>
                <a:spcPts val="1600"/>
              </a:lnSpc>
              <a:spcBef>
                <a:spcPts val="1000"/>
              </a:spcBef>
              <a:spcAft>
                <a:spcPts val="0"/>
              </a:spcAft>
              <a:buClrTx/>
              <a:buSzPct val="100000"/>
              <a:buFontTx/>
              <a:buChar char="-"/>
              <a:tabLst/>
              <a:defRPr sz="1200" b="0" i="0" u="none" strike="noStrike" cap="none" spc="0" baseline="0">
                <a:solidFill>
                  <a:schemeClr val="accent4">
                    <a:hueOff val="-839560"/>
                    <a:satOff val="19935"/>
                    <a:lumOff val="-15534"/>
                  </a:schemeClr>
                </a:solidFill>
                <a:uFillTx/>
                <a:latin typeface="Arial"/>
                <a:ea typeface="Arial"/>
                <a:cs typeface="Arial"/>
                <a:sym typeface="Arial"/>
              </a:defRPr>
            </a:lvl3pPr>
            <a:lvl4pPr marL="443547" marR="0" indent="-103822" algn="l" defTabSz="457200" rtl="0" eaLnBrk="1" latinLnBrk="0" hangingPunct="1">
              <a:lnSpc>
                <a:spcPts val="1600"/>
              </a:lnSpc>
              <a:spcBef>
                <a:spcPts val="1000"/>
              </a:spcBef>
              <a:spcAft>
                <a:spcPts val="0"/>
              </a:spcAft>
              <a:buClrTx/>
              <a:buSzPct val="100000"/>
              <a:buFontTx/>
              <a:buChar char="•"/>
              <a:tabLst/>
              <a:defRPr sz="1200" b="0" i="0" u="none" strike="noStrike" cap="none" spc="0" baseline="0">
                <a:solidFill>
                  <a:schemeClr val="accent4">
                    <a:hueOff val="-839560"/>
                    <a:satOff val="19935"/>
                    <a:lumOff val="-15534"/>
                  </a:schemeClr>
                </a:solidFill>
                <a:uFillTx/>
                <a:latin typeface="Arial"/>
                <a:ea typeface="Arial"/>
                <a:cs typeface="Arial"/>
                <a:sym typeface="Arial"/>
              </a:defRPr>
            </a:lvl4pPr>
            <a:lvl5pPr marL="617537" marR="0" indent="-104775" algn="l" defTabSz="457200" rtl="0" eaLnBrk="1" latinLnBrk="0" hangingPunct="1">
              <a:lnSpc>
                <a:spcPts val="1600"/>
              </a:lnSpc>
              <a:spcBef>
                <a:spcPts val="1000"/>
              </a:spcBef>
              <a:spcAft>
                <a:spcPts val="0"/>
              </a:spcAft>
              <a:buClrTx/>
              <a:buSzPct val="100000"/>
              <a:buFontTx/>
              <a:buChar char="-"/>
              <a:tabLst/>
              <a:defRPr sz="1200" b="0" i="0" u="none" strike="noStrike" cap="none" spc="0" baseline="0">
                <a:solidFill>
                  <a:schemeClr val="accent4">
                    <a:hueOff val="-839560"/>
                    <a:satOff val="19935"/>
                    <a:lumOff val="-15534"/>
                  </a:schemeClr>
                </a:solidFill>
                <a:uFillTx/>
                <a:latin typeface="Arial"/>
                <a:ea typeface="Arial"/>
                <a:cs typeface="Arial"/>
                <a:sym typeface="Arial"/>
              </a:defRPr>
            </a:lvl5pPr>
            <a:lvl6pPr marL="2423160" marR="0" indent="-137160" algn="l" defTabSz="457200" rtl="0" eaLnBrk="1" latinLnBrk="0" hangingPunct="1">
              <a:lnSpc>
                <a:spcPts val="1600"/>
              </a:lnSpc>
              <a:spcBef>
                <a:spcPts val="1000"/>
              </a:spcBef>
              <a:spcAft>
                <a:spcPts val="0"/>
              </a:spcAft>
              <a:buClrTx/>
              <a:buSzPct val="100000"/>
              <a:buFontTx/>
              <a:buChar char="•"/>
              <a:tabLst/>
              <a:defRPr sz="1200" b="0" i="0" u="none" strike="noStrike" cap="none" spc="0" baseline="0">
                <a:solidFill>
                  <a:schemeClr val="accent4">
                    <a:hueOff val="-839560"/>
                    <a:satOff val="19935"/>
                    <a:lumOff val="-15534"/>
                  </a:schemeClr>
                </a:solidFill>
                <a:uFillTx/>
                <a:latin typeface="Arial"/>
                <a:ea typeface="Arial"/>
                <a:cs typeface="Arial"/>
                <a:sym typeface="Arial"/>
              </a:defRPr>
            </a:lvl6pPr>
            <a:lvl7pPr marL="2880360" marR="0" indent="-137160" algn="l" defTabSz="457200" rtl="0" eaLnBrk="1" latinLnBrk="0" hangingPunct="1">
              <a:lnSpc>
                <a:spcPts val="1600"/>
              </a:lnSpc>
              <a:spcBef>
                <a:spcPts val="1000"/>
              </a:spcBef>
              <a:spcAft>
                <a:spcPts val="0"/>
              </a:spcAft>
              <a:buClrTx/>
              <a:buSzPct val="100000"/>
              <a:buFontTx/>
              <a:buChar char="•"/>
              <a:tabLst/>
              <a:defRPr sz="1200" b="0" i="0" u="none" strike="noStrike" cap="none" spc="0" baseline="0">
                <a:solidFill>
                  <a:schemeClr val="accent4">
                    <a:hueOff val="-839560"/>
                    <a:satOff val="19935"/>
                    <a:lumOff val="-15534"/>
                  </a:schemeClr>
                </a:solidFill>
                <a:uFillTx/>
                <a:latin typeface="Arial"/>
                <a:ea typeface="Arial"/>
                <a:cs typeface="Arial"/>
                <a:sym typeface="Arial"/>
              </a:defRPr>
            </a:lvl7pPr>
            <a:lvl8pPr marL="3337559" marR="0" indent="-137159" algn="l" defTabSz="457200" rtl="0" eaLnBrk="1" latinLnBrk="0" hangingPunct="1">
              <a:lnSpc>
                <a:spcPts val="1600"/>
              </a:lnSpc>
              <a:spcBef>
                <a:spcPts val="1000"/>
              </a:spcBef>
              <a:spcAft>
                <a:spcPts val="0"/>
              </a:spcAft>
              <a:buClrTx/>
              <a:buSzPct val="100000"/>
              <a:buFontTx/>
              <a:buChar char="•"/>
              <a:tabLst/>
              <a:defRPr sz="1200" b="0" i="0" u="none" strike="noStrike" cap="none" spc="0" baseline="0">
                <a:solidFill>
                  <a:schemeClr val="accent4">
                    <a:hueOff val="-839560"/>
                    <a:satOff val="19935"/>
                    <a:lumOff val="-15534"/>
                  </a:schemeClr>
                </a:solidFill>
                <a:uFillTx/>
                <a:latin typeface="Arial"/>
                <a:ea typeface="Arial"/>
                <a:cs typeface="Arial"/>
                <a:sym typeface="Arial"/>
              </a:defRPr>
            </a:lvl8pPr>
            <a:lvl9pPr marL="3794759" marR="0" indent="-137159" algn="l" defTabSz="457200" rtl="0" eaLnBrk="1" latinLnBrk="0" hangingPunct="1">
              <a:lnSpc>
                <a:spcPts val="1600"/>
              </a:lnSpc>
              <a:spcBef>
                <a:spcPts val="1000"/>
              </a:spcBef>
              <a:spcAft>
                <a:spcPts val="0"/>
              </a:spcAft>
              <a:buClrTx/>
              <a:buSzPct val="100000"/>
              <a:buFontTx/>
              <a:buChar char="•"/>
              <a:tabLst/>
              <a:defRPr sz="1200" b="0" i="0" u="none" strike="noStrike" cap="none" spc="0" baseline="0">
                <a:solidFill>
                  <a:schemeClr val="accent4">
                    <a:hueOff val="-839560"/>
                    <a:satOff val="19935"/>
                    <a:lumOff val="-15534"/>
                  </a:schemeClr>
                </a:solidFill>
                <a:uFillTx/>
                <a:latin typeface="Arial"/>
                <a:ea typeface="Arial"/>
                <a:cs typeface="Arial"/>
                <a:sym typeface="Arial"/>
              </a:defRPr>
            </a:lvl9pPr>
          </a:lstStyle>
          <a:p>
            <a:pPr>
              <a:lnSpc>
                <a:spcPts val="2200"/>
              </a:lnSpc>
              <a:spcBef>
                <a:spcPts val="2200"/>
              </a:spcBef>
              <a:defRPr sz="1900" b="1" spc="-33">
                <a:solidFill>
                  <a:srgbClr val="000000"/>
                </a:solidFill>
              </a:defRPr>
            </a:pPr>
            <a:r>
              <a:rPr lang="en-US" sz="1000" b="1" spc="-33" dirty="0">
                <a:solidFill>
                  <a:srgbClr val="000000"/>
                </a:solidFill>
                <a:latin typeface="Aptos Light"/>
              </a:rPr>
              <a:t>June 23 </a:t>
            </a:r>
            <a:r>
              <a:rPr lang="en-US" sz="1000" b="1" spc="-33" dirty="0" err="1">
                <a:solidFill>
                  <a:srgbClr val="000000"/>
                </a:solidFill>
                <a:latin typeface="Aptos Light"/>
              </a:rPr>
              <a:t>rd</a:t>
            </a:r>
            <a:r>
              <a:rPr lang="en-US" sz="1000" b="1" spc="-33" dirty="0">
                <a:solidFill>
                  <a:srgbClr val="000000"/>
                </a:solidFill>
                <a:latin typeface="Aptos Light"/>
              </a:rPr>
              <a:t>  </a:t>
            </a:r>
          </a:p>
        </p:txBody>
      </p:sp>
      <p:cxnSp>
        <p:nvCxnSpPr>
          <p:cNvPr id="51" name="Straight Connector 50">
            <a:extLst>
              <a:ext uri="{FF2B5EF4-FFF2-40B4-BE49-F238E27FC236}">
                <a16:creationId xmlns:a16="http://schemas.microsoft.com/office/drawing/2014/main" id="{50C037ED-795F-6343-9063-B18EE6859104}"/>
              </a:ext>
            </a:extLst>
          </p:cNvPr>
          <p:cNvCxnSpPr>
            <a:cxnSpLocks/>
          </p:cNvCxnSpPr>
          <p:nvPr/>
        </p:nvCxnSpPr>
        <p:spPr>
          <a:xfrm>
            <a:off x="530496" y="6037147"/>
            <a:ext cx="4654907" cy="0"/>
          </a:xfrm>
          <a:prstGeom prst="line">
            <a:avLst/>
          </a:prstGeom>
          <a:ln/>
        </p:spPr>
        <p:style>
          <a:lnRef idx="1">
            <a:schemeClr val="accent1"/>
          </a:lnRef>
          <a:fillRef idx="0">
            <a:schemeClr val="accent1"/>
          </a:fillRef>
          <a:effectRef idx="0">
            <a:schemeClr val="accent1"/>
          </a:effectRef>
          <a:fontRef idx="minor">
            <a:schemeClr val="tx1"/>
          </a:fontRef>
        </p:style>
      </p:cxnSp>
      <p:pic>
        <p:nvPicPr>
          <p:cNvPr id="3" name="Picture 2" descr="A screenshot of a phone&#10;&#10;AI-generated content may be incorrect.">
            <a:extLst>
              <a:ext uri="{FF2B5EF4-FFF2-40B4-BE49-F238E27FC236}">
                <a16:creationId xmlns:a16="http://schemas.microsoft.com/office/drawing/2014/main" id="{B82EA0F5-DE2D-204A-3C5E-1C279DE0A65E}"/>
              </a:ext>
            </a:extLst>
          </p:cNvPr>
          <p:cNvPicPr>
            <a:picLocks noChangeAspect="1"/>
          </p:cNvPicPr>
          <p:nvPr/>
        </p:nvPicPr>
        <p:blipFill>
          <a:blip r:embed="rId10"/>
          <a:stretch>
            <a:fillRect/>
          </a:stretch>
        </p:blipFill>
        <p:spPr>
          <a:xfrm>
            <a:off x="2812786" y="4636202"/>
            <a:ext cx="622916" cy="904571"/>
          </a:xfrm>
          <a:prstGeom prst="rect">
            <a:avLst/>
          </a:prstGeom>
        </p:spPr>
      </p:pic>
      <p:sp>
        <p:nvSpPr>
          <p:cNvPr id="7" name="TextBox 6">
            <a:extLst>
              <a:ext uri="{FF2B5EF4-FFF2-40B4-BE49-F238E27FC236}">
                <a16:creationId xmlns:a16="http://schemas.microsoft.com/office/drawing/2014/main" id="{FE9496D2-8CD8-D7A2-8D96-D5F9AFFE4FDA}"/>
              </a:ext>
            </a:extLst>
          </p:cNvPr>
          <p:cNvSpPr txBox="1"/>
          <p:nvPr/>
        </p:nvSpPr>
        <p:spPr>
          <a:xfrm>
            <a:off x="3600616" y="4621509"/>
            <a:ext cx="1203605" cy="923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fromWordArt="0" anchor="t" anchorCtr="0" forceAA="0" compatLnSpc="1">
            <a:prstTxWarp prst="textNoShape">
              <a:avLst/>
            </a:prstTxWarp>
            <a:spAutoFit/>
          </a:bodyPr>
          <a:lstStyle/>
          <a:p>
            <a:pPr marL="0" marR="0" indent="0" defTabSz="457200" fontAlgn="auto" latinLnBrk="0" hangingPunct="0">
              <a:lnSpc>
                <a:spcPct val="100000"/>
              </a:lnSpc>
              <a:spcBef>
                <a:spcPts val="0"/>
              </a:spcBef>
              <a:spcAft>
                <a:spcPts val="0"/>
              </a:spcAft>
              <a:buClrTx/>
              <a:buSzTx/>
              <a:buFontTx/>
              <a:buNone/>
              <a:tabLst/>
            </a:pPr>
            <a:r>
              <a:rPr lang="en-US" sz="800"/>
              <a:t>https://uipathhq.sprinklr.com/content/ADVOCACY_205_682b81d6f104e30f3cc1d1ab?sourceType=ACCOUNT</a:t>
            </a:r>
          </a:p>
        </p:txBody>
      </p:sp>
      <p:pic>
        <p:nvPicPr>
          <p:cNvPr id="8" name="Picture 7" descr="A screenshot of a video game&#10;&#10;AI-generated content may be incorrect.">
            <a:extLst>
              <a:ext uri="{FF2B5EF4-FFF2-40B4-BE49-F238E27FC236}">
                <a16:creationId xmlns:a16="http://schemas.microsoft.com/office/drawing/2014/main" id="{68B5EB14-C892-353C-2A50-609DC2C3F780}"/>
              </a:ext>
            </a:extLst>
          </p:cNvPr>
          <p:cNvPicPr>
            <a:picLocks noChangeAspect="1"/>
          </p:cNvPicPr>
          <p:nvPr/>
        </p:nvPicPr>
        <p:blipFill>
          <a:blip r:embed="rId11"/>
          <a:stretch>
            <a:fillRect/>
          </a:stretch>
        </p:blipFill>
        <p:spPr>
          <a:xfrm>
            <a:off x="5095005" y="4622470"/>
            <a:ext cx="651953" cy="1000929"/>
          </a:xfrm>
          <a:prstGeom prst="rect">
            <a:avLst/>
          </a:prstGeom>
        </p:spPr>
      </p:pic>
      <p:sp>
        <p:nvSpPr>
          <p:cNvPr id="9" name="TextBox 8">
            <a:extLst>
              <a:ext uri="{FF2B5EF4-FFF2-40B4-BE49-F238E27FC236}">
                <a16:creationId xmlns:a16="http://schemas.microsoft.com/office/drawing/2014/main" id="{5E2B1C28-BB5F-F603-92DE-284E5C1D3664}"/>
              </a:ext>
            </a:extLst>
          </p:cNvPr>
          <p:cNvSpPr txBox="1"/>
          <p:nvPr/>
        </p:nvSpPr>
        <p:spPr>
          <a:xfrm>
            <a:off x="5926283" y="4511651"/>
            <a:ext cx="1400276" cy="80021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fromWordArt="0" anchor="t" anchorCtr="0" forceAA="0" compatLnSpc="1">
            <a:prstTxWarp prst="textNoShape">
              <a:avLst/>
            </a:prstTxWarp>
            <a:spAutoFit/>
          </a:bodyPr>
          <a:lstStyle/>
          <a:p>
            <a:pPr marL="0" marR="0" indent="0" defTabSz="457200" fontAlgn="auto" latinLnBrk="0" hangingPunct="0">
              <a:lnSpc>
                <a:spcPct val="100000"/>
              </a:lnSpc>
              <a:spcBef>
                <a:spcPts val="0"/>
              </a:spcBef>
              <a:spcAft>
                <a:spcPts val="0"/>
              </a:spcAft>
              <a:buClrTx/>
              <a:buSzTx/>
              <a:buFontTx/>
              <a:buNone/>
              <a:tabLst/>
            </a:pPr>
            <a:r>
              <a:rPr lang="en-US" sz="800" dirty="0"/>
              <a:t>https://uipathhq.sprinklr.com/content/ADVOCACY_205_6838748eac0e314953e16a7e?sourceType=ACCOUNT</a:t>
            </a:r>
            <a:endParaRPr lang="en-US" sz="800"/>
          </a:p>
        </p:txBody>
      </p:sp>
      <p:pic>
        <p:nvPicPr>
          <p:cNvPr id="10" name="Picture 9" descr="A screenshot of a video&#10;&#10;AI-generated content may be incorrect.">
            <a:extLst>
              <a:ext uri="{FF2B5EF4-FFF2-40B4-BE49-F238E27FC236}">
                <a16:creationId xmlns:a16="http://schemas.microsoft.com/office/drawing/2014/main" id="{B229E56C-2B65-E0E4-E850-616E6DB455A2}"/>
              </a:ext>
            </a:extLst>
          </p:cNvPr>
          <p:cNvPicPr>
            <a:picLocks noChangeAspect="1"/>
          </p:cNvPicPr>
          <p:nvPr/>
        </p:nvPicPr>
        <p:blipFill>
          <a:blip r:embed="rId12"/>
          <a:stretch>
            <a:fillRect/>
          </a:stretch>
        </p:blipFill>
        <p:spPr>
          <a:xfrm>
            <a:off x="7421025" y="4633310"/>
            <a:ext cx="803010" cy="919656"/>
          </a:xfrm>
          <a:prstGeom prst="rect">
            <a:avLst/>
          </a:prstGeom>
        </p:spPr>
      </p:pic>
      <p:sp>
        <p:nvSpPr>
          <p:cNvPr id="11" name="TextBox 10">
            <a:extLst>
              <a:ext uri="{FF2B5EF4-FFF2-40B4-BE49-F238E27FC236}">
                <a16:creationId xmlns:a16="http://schemas.microsoft.com/office/drawing/2014/main" id="{7F6C3843-3F7D-106E-D983-926D0326C5CD}"/>
              </a:ext>
            </a:extLst>
          </p:cNvPr>
          <p:cNvSpPr txBox="1"/>
          <p:nvPr/>
        </p:nvSpPr>
        <p:spPr>
          <a:xfrm>
            <a:off x="8325434" y="4619297"/>
            <a:ext cx="1168238" cy="923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fromWordArt="0" anchor="t" anchorCtr="0" forceAA="0" compatLnSpc="1">
            <a:prstTxWarp prst="textNoShape">
              <a:avLst/>
            </a:prstTxWarp>
            <a:spAutoFit/>
          </a:bodyPr>
          <a:lstStyle/>
          <a:p>
            <a:pPr marL="0" marR="0" indent="0" defTabSz="457200" fontAlgn="auto" latinLnBrk="0" hangingPunct="0">
              <a:lnSpc>
                <a:spcPct val="100000"/>
              </a:lnSpc>
              <a:spcBef>
                <a:spcPts val="0"/>
              </a:spcBef>
              <a:spcAft>
                <a:spcPts val="0"/>
              </a:spcAft>
              <a:buClrTx/>
              <a:buSzTx/>
              <a:buFontTx/>
              <a:buNone/>
              <a:tabLst/>
            </a:pPr>
            <a:r>
              <a:rPr lang="en-US" sz="800" dirty="0"/>
              <a:t>https://uipathhq.sprinklr.com/content/ADVOCACY_205_68418df8e1b5e63c6a48ed33?sourceType=ACCOUNT</a:t>
            </a:r>
            <a:endParaRPr lang="en-US" sz="800"/>
          </a:p>
        </p:txBody>
      </p:sp>
      <p:sp>
        <p:nvSpPr>
          <p:cNvPr id="17" name="TextBox 16">
            <a:extLst>
              <a:ext uri="{FF2B5EF4-FFF2-40B4-BE49-F238E27FC236}">
                <a16:creationId xmlns:a16="http://schemas.microsoft.com/office/drawing/2014/main" id="{349FB22A-D0F1-8203-6059-383045F30B95}"/>
              </a:ext>
            </a:extLst>
          </p:cNvPr>
          <p:cNvSpPr txBox="1"/>
          <p:nvPr/>
        </p:nvSpPr>
        <p:spPr>
          <a:xfrm>
            <a:off x="10618986" y="4622799"/>
            <a:ext cx="1465753" cy="87716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fromWordArt="0" anchor="t" anchorCtr="0" forceAA="0" compatLnSpc="1">
            <a:prstTxWarp prst="textNoShape">
              <a:avLst/>
            </a:prstTxWarp>
            <a:spAutoFit/>
          </a:bodyPr>
          <a:lstStyle/>
          <a:p>
            <a:pPr marL="0" marR="0" indent="0" defTabSz="457200" fontAlgn="auto" latinLnBrk="0" hangingPunct="0">
              <a:lnSpc>
                <a:spcPct val="100000"/>
              </a:lnSpc>
              <a:spcBef>
                <a:spcPts val="0"/>
              </a:spcBef>
              <a:spcAft>
                <a:spcPts val="0"/>
              </a:spcAft>
              <a:buClrTx/>
              <a:buSzTx/>
              <a:buFontTx/>
              <a:buNone/>
              <a:tabLst/>
            </a:pPr>
            <a:r>
              <a:rPr lang="en-US" sz="900" dirty="0"/>
              <a:t>https://uipathhq.sprinklr.com/content/ADVOCACY_205_6857d2a04f770f7a83daf8b8?sourceType=ACCOUNT</a:t>
            </a:r>
            <a:endParaRPr lang="en-US"/>
          </a:p>
        </p:txBody>
      </p:sp>
      <p:pic>
        <p:nvPicPr>
          <p:cNvPr id="19" name="Picture 18" descr="A screenshot of a social media post&#10;&#10;AI-generated content may be incorrect.">
            <a:extLst>
              <a:ext uri="{FF2B5EF4-FFF2-40B4-BE49-F238E27FC236}">
                <a16:creationId xmlns:a16="http://schemas.microsoft.com/office/drawing/2014/main" id="{4760F636-E72A-C515-E77F-47B303760153}"/>
              </a:ext>
            </a:extLst>
          </p:cNvPr>
          <p:cNvPicPr>
            <a:picLocks noChangeAspect="1"/>
          </p:cNvPicPr>
          <p:nvPr/>
        </p:nvPicPr>
        <p:blipFill>
          <a:blip r:embed="rId13"/>
          <a:stretch>
            <a:fillRect/>
          </a:stretch>
        </p:blipFill>
        <p:spPr>
          <a:xfrm>
            <a:off x="9720455" y="4630056"/>
            <a:ext cx="783224" cy="921658"/>
          </a:xfrm>
          <a:prstGeom prst="rect">
            <a:avLst/>
          </a:prstGeom>
        </p:spPr>
      </p:pic>
      <p:sp>
        <p:nvSpPr>
          <p:cNvPr id="15" name="TextBox 14">
            <a:extLst>
              <a:ext uri="{FF2B5EF4-FFF2-40B4-BE49-F238E27FC236}">
                <a16:creationId xmlns:a16="http://schemas.microsoft.com/office/drawing/2014/main" id="{73F0E3D5-2A8A-B17F-ACB4-245F0792E0E3}"/>
              </a:ext>
            </a:extLst>
          </p:cNvPr>
          <p:cNvSpPr txBox="1"/>
          <p:nvPr/>
        </p:nvSpPr>
        <p:spPr>
          <a:xfrm>
            <a:off x="8988523" y="6045037"/>
            <a:ext cx="2743200" cy="74892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fromWordArt="0" anchor="t" anchorCtr="0" forceAA="0" compatLnSpc="1">
            <a:prstTxWarp prst="textNoShape">
              <a:avLst/>
            </a:prstTxWarp>
            <a:spAutoFit/>
          </a:bodyPr>
          <a:lstStyle/>
          <a:p>
            <a:r>
              <a:rPr lang="en-US">
                <a:hlinkClick r:id="rId14"/>
              </a:rPr>
              <a:t>TestCloud_Zoom backgrounds</a:t>
            </a:r>
            <a:endParaRPr lang="en-US"/>
          </a:p>
        </p:txBody>
      </p:sp>
      <p:sp>
        <p:nvSpPr>
          <p:cNvPr id="21" name="TextBox 20">
            <a:extLst>
              <a:ext uri="{FF2B5EF4-FFF2-40B4-BE49-F238E27FC236}">
                <a16:creationId xmlns:a16="http://schemas.microsoft.com/office/drawing/2014/main" id="{37084205-ABAC-DBCB-1CB9-D8E8AD3ACEBE}"/>
              </a:ext>
            </a:extLst>
          </p:cNvPr>
          <p:cNvSpPr txBox="1"/>
          <p:nvPr/>
        </p:nvSpPr>
        <p:spPr>
          <a:xfrm>
            <a:off x="6342447" y="6074439"/>
            <a:ext cx="2743200" cy="74892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fromWordArt="0" anchor="t" anchorCtr="0" forceAA="0" compatLnSpc="1">
            <a:prstTxWarp prst="textNoShape">
              <a:avLst/>
            </a:prstTxWarp>
            <a:spAutoFit/>
          </a:bodyPr>
          <a:lstStyle/>
          <a:p>
            <a:r>
              <a:rPr lang="en-US">
                <a:hlinkClick r:id="rId15"/>
              </a:rPr>
              <a:t>TestCloud_LinkedIN headers</a:t>
            </a:r>
            <a:endParaRPr lang="en-US"/>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F805E1-AE79-8417-BE8E-2E80E899739F}"/>
              </a:ext>
            </a:extLst>
          </p:cNvPr>
          <p:cNvSpPr>
            <a:spLocks noGrp="1"/>
          </p:cNvSpPr>
          <p:nvPr>
            <p:ph type="title"/>
          </p:nvPr>
        </p:nvSpPr>
        <p:spPr/>
        <p:txBody>
          <a:bodyPr/>
          <a:lstStyle/>
          <a:p>
            <a:r>
              <a:rPr lang="en-US" dirty="0">
                <a:solidFill>
                  <a:srgbClr val="000000"/>
                </a:solidFill>
              </a:rPr>
              <a:t>Tools for the new rules </a:t>
            </a:r>
            <a:endParaRPr lang="en-US" dirty="0"/>
          </a:p>
        </p:txBody>
      </p:sp>
      <p:sp>
        <p:nvSpPr>
          <p:cNvPr id="3" name="Slide Number Placeholder 2">
            <a:extLst>
              <a:ext uri="{FF2B5EF4-FFF2-40B4-BE49-F238E27FC236}">
                <a16:creationId xmlns:a16="http://schemas.microsoft.com/office/drawing/2014/main" id="{A404D30A-1600-F334-7FC6-577139D5D4D3}"/>
              </a:ext>
            </a:extLst>
          </p:cNvPr>
          <p:cNvSpPr>
            <a:spLocks noGrp="1"/>
          </p:cNvSpPr>
          <p:nvPr>
            <p:ph type="sldNum" sz="quarter" idx="10"/>
          </p:nvPr>
        </p:nvSpPr>
        <p:spPr/>
        <p:txBody>
          <a:bodyPr/>
          <a:lstStyle/>
          <a:p>
            <a:fld id="{86CB4B4D-7CA3-9044-876B-883B54F8677D}" type="slidenum">
              <a:rPr lang="en-MT" smtClean="0"/>
              <a:t>4</a:t>
            </a:fld>
            <a:endParaRPr lang="en-MT"/>
          </a:p>
        </p:txBody>
      </p:sp>
      <p:sp>
        <p:nvSpPr>
          <p:cNvPr id="4" name="Text Placeholder 3">
            <a:extLst>
              <a:ext uri="{FF2B5EF4-FFF2-40B4-BE49-F238E27FC236}">
                <a16:creationId xmlns:a16="http://schemas.microsoft.com/office/drawing/2014/main" id="{673E426C-4B4C-DC13-32B2-9DE76A4B9CE4}"/>
              </a:ext>
            </a:extLst>
          </p:cNvPr>
          <p:cNvSpPr>
            <a:spLocks noGrp="1"/>
          </p:cNvSpPr>
          <p:nvPr>
            <p:ph type="body" sz="quarter" idx="15"/>
          </p:nvPr>
        </p:nvSpPr>
        <p:spPr>
          <a:xfrm>
            <a:off x="360000" y="807377"/>
            <a:ext cx="10991683" cy="360000"/>
          </a:xfrm>
        </p:spPr>
        <p:txBody>
          <a:bodyPr lIns="0" tIns="0" rIns="0" bIns="0" anchor="t">
            <a:noAutofit/>
          </a:bodyPr>
          <a:lstStyle/>
          <a:p>
            <a:r>
              <a:rPr lang="en-US" i="1" dirty="0">
                <a:solidFill>
                  <a:srgbClr val="273139"/>
                </a:solidFill>
              </a:rPr>
              <a:t>The rules have changed. Now the tools have changed with UiPath Test Cloud. </a:t>
            </a:r>
            <a:endParaRPr lang="en-US" i="1"/>
          </a:p>
        </p:txBody>
      </p:sp>
      <p:sp>
        <p:nvSpPr>
          <p:cNvPr id="5" name="Content Placeholder 4">
            <a:extLst>
              <a:ext uri="{FF2B5EF4-FFF2-40B4-BE49-F238E27FC236}">
                <a16:creationId xmlns:a16="http://schemas.microsoft.com/office/drawing/2014/main" id="{69676A39-1E69-9DCC-4D0F-482A232F1E75}"/>
              </a:ext>
            </a:extLst>
          </p:cNvPr>
          <p:cNvSpPr>
            <a:spLocks noGrp="1"/>
          </p:cNvSpPr>
          <p:nvPr>
            <p:ph idx="16"/>
          </p:nvPr>
        </p:nvSpPr>
        <p:spPr>
          <a:xfrm>
            <a:off x="511396" y="3528045"/>
            <a:ext cx="4746993" cy="3198071"/>
          </a:xfrm>
        </p:spPr>
        <p:txBody>
          <a:bodyPr wrap="square" lIns="0" tIns="0" rIns="0" bIns="0" anchor="t">
            <a:noAutofit/>
          </a:bodyPr>
          <a:lstStyle/>
          <a:p>
            <a:r>
              <a:rPr lang="en-US" sz="900" dirty="0">
                <a:solidFill>
                  <a:srgbClr val="273139"/>
                </a:solidFill>
                <a:latin typeface="Aptos"/>
                <a:ea typeface="Noto Sans"/>
                <a:cs typeface="Noto Sans"/>
              </a:rPr>
              <a:t>🌟 New Tools for New Rules: Meet UiPath Test Cloud 🌟 </a:t>
            </a:r>
          </a:p>
          <a:p>
            <a:r>
              <a:rPr lang="en-US" sz="900" dirty="0">
                <a:solidFill>
                  <a:srgbClr val="273139"/>
                </a:solidFill>
                <a:latin typeface="Aptos"/>
                <a:ea typeface="Noto Sans"/>
                <a:cs typeface="Noto Sans"/>
              </a:rPr>
              <a:t>The world has changed. So have the rules of software development and testing. Are your tools keeping up? </a:t>
            </a:r>
          </a:p>
          <a:p>
            <a:endParaRPr lang="en-US" sz="900" dirty="0">
              <a:solidFill>
                <a:srgbClr val="273139"/>
              </a:solidFill>
              <a:latin typeface="Aptos"/>
              <a:ea typeface="Noto Sans"/>
              <a:cs typeface="Noto Sans"/>
            </a:endParaRPr>
          </a:p>
          <a:p>
            <a:r>
              <a:rPr lang="en-US" sz="900" dirty="0">
                <a:solidFill>
                  <a:srgbClr val="273139"/>
                </a:solidFill>
                <a:latin typeface="Aptos"/>
                <a:ea typeface="Noto Sans"/>
                <a:cs typeface="Noto Sans"/>
              </a:rPr>
              <a:t>🚀 UiPath Test Cloud: A revolution in software quality assurance. </a:t>
            </a:r>
          </a:p>
          <a:p>
            <a:r>
              <a:rPr lang="en-US" sz="900" dirty="0">
                <a:solidFill>
                  <a:srgbClr val="273139"/>
                </a:solidFill>
                <a:latin typeface="Aptos"/>
                <a:ea typeface="Noto Sans"/>
                <a:cs typeface="Noto Sans"/>
              </a:rPr>
              <a:t>Why it's a game-changer: </a:t>
            </a:r>
          </a:p>
          <a:p>
            <a:r>
              <a:rPr lang="en-US" sz="900" dirty="0">
                <a:solidFill>
                  <a:srgbClr val="273139"/>
                </a:solidFill>
                <a:latin typeface="Aptos"/>
                <a:ea typeface="Noto Sans"/>
                <a:cs typeface="Noto Sans"/>
              </a:rPr>
              <a:t>• AI-enabled agentic testing tools </a:t>
            </a:r>
          </a:p>
          <a:p>
            <a:r>
              <a:rPr lang="en-US" sz="900" dirty="0">
                <a:solidFill>
                  <a:srgbClr val="273139"/>
                </a:solidFill>
                <a:latin typeface="Aptos"/>
                <a:ea typeface="Noto Sans"/>
                <a:cs typeface="Noto Sans"/>
              </a:rPr>
              <a:t>• Most comprehensive and up-to-date platform </a:t>
            </a:r>
          </a:p>
          <a:p>
            <a:r>
              <a:rPr lang="en-US" sz="900" dirty="0">
                <a:solidFill>
                  <a:srgbClr val="273139"/>
                </a:solidFill>
                <a:latin typeface="Aptos"/>
                <a:ea typeface="Noto Sans"/>
                <a:cs typeface="Noto Sans"/>
              </a:rPr>
              <a:t>• Redefines system and software quality assurance </a:t>
            </a:r>
          </a:p>
          <a:p>
            <a:endParaRPr lang="en-US" sz="900" dirty="0">
              <a:solidFill>
                <a:srgbClr val="273139"/>
              </a:solidFill>
              <a:latin typeface="Aptos"/>
              <a:ea typeface="Noto Sans"/>
              <a:cs typeface="Noto Sans"/>
            </a:endParaRPr>
          </a:p>
          <a:p>
            <a:r>
              <a:rPr lang="en-US" sz="900" dirty="0">
                <a:solidFill>
                  <a:srgbClr val="273139"/>
                </a:solidFill>
                <a:latin typeface="Aptos"/>
                <a:ea typeface="Noto Sans"/>
                <a:cs typeface="Noto Sans"/>
              </a:rPr>
              <a:t>Be a software superhero: Equip your team to master the new rules with UiPath Test Cloud. Ready to revolutionize your testing process? </a:t>
            </a:r>
          </a:p>
          <a:p>
            <a:r>
              <a:rPr lang="en-US" sz="900" dirty="0">
                <a:solidFill>
                  <a:srgbClr val="273139"/>
                </a:solidFill>
                <a:latin typeface="Aptos"/>
                <a:ea typeface="Noto Sans"/>
                <a:cs typeface="Noto Sans"/>
              </a:rPr>
              <a:t>Learn more: </a:t>
            </a:r>
            <a:r>
              <a:rPr lang="en-US" sz="900" dirty="0">
                <a:solidFill>
                  <a:srgbClr val="273139"/>
                </a:solidFill>
                <a:latin typeface="Aptos"/>
                <a:ea typeface="Noto Sans"/>
                <a:cs typeface="Noto Sans"/>
                <a:hlinkClick r:id="rId2"/>
              </a:rPr>
              <a:t>www.uipath.com/agentictesting</a:t>
            </a:r>
            <a:r>
              <a:rPr lang="en-US" sz="900" dirty="0">
                <a:solidFill>
                  <a:srgbClr val="273139"/>
                </a:solidFill>
                <a:latin typeface="Aptos"/>
                <a:ea typeface="Noto Sans"/>
                <a:cs typeface="Noto Sans"/>
              </a:rPr>
              <a:t> </a:t>
            </a:r>
          </a:p>
          <a:p>
            <a:endParaRPr lang="en-US" sz="900" dirty="0">
              <a:solidFill>
                <a:srgbClr val="273139"/>
              </a:solidFill>
              <a:latin typeface="Aptos"/>
              <a:ea typeface="Noto Sans"/>
              <a:cs typeface="Noto Sans"/>
            </a:endParaRPr>
          </a:p>
          <a:p>
            <a:r>
              <a:rPr lang="en-US" sz="900" dirty="0">
                <a:solidFill>
                  <a:srgbClr val="273139"/>
                </a:solidFill>
                <a:latin typeface="Aptos"/>
                <a:ea typeface="Noto Sans"/>
                <a:cs typeface="Noto Sans"/>
              </a:rPr>
              <a:t>#UiPathTestCloud #SoftwareTesting #QualityAssurance #AITesting </a:t>
            </a:r>
          </a:p>
          <a:p>
            <a:r>
              <a:rPr lang="en-US" sz="900" dirty="0">
                <a:solidFill>
                  <a:srgbClr val="273139"/>
                </a:solidFill>
                <a:latin typeface="Aptos"/>
                <a:ea typeface="Noto Sans"/>
                <a:cs typeface="Noto Sans"/>
              </a:rPr>
              <a:t>What's your biggest challenge in software testing? Let's discuss!</a:t>
            </a:r>
          </a:p>
          <a:p>
            <a:endParaRPr lang="en-US" sz="900" dirty="0">
              <a:latin typeface="Aptos"/>
            </a:endParaRPr>
          </a:p>
        </p:txBody>
      </p:sp>
      <p:sp>
        <p:nvSpPr>
          <p:cNvPr id="7" name="Headline goes here. Maximum in 2 lines. All headlines should be sentence case.">
            <a:extLst>
              <a:ext uri="{FF2B5EF4-FFF2-40B4-BE49-F238E27FC236}">
                <a16:creationId xmlns:a16="http://schemas.microsoft.com/office/drawing/2014/main" id="{4FC3BCE5-11A6-975B-9117-D9C0B79B1DA3}"/>
              </a:ext>
            </a:extLst>
          </p:cNvPr>
          <p:cNvSpPr txBox="1">
            <a:spLocks/>
          </p:cNvSpPr>
          <p:nvPr/>
        </p:nvSpPr>
        <p:spPr>
          <a:xfrm>
            <a:off x="501733" y="3050176"/>
            <a:ext cx="1975283" cy="36933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t"/>
          <a:lstStyle>
            <a:lvl1pPr marL="0" marR="0" indent="0" algn="l" defTabSz="457200" rtl="0" eaLnBrk="1" latinLnBrk="0" hangingPunct="1">
              <a:lnSpc>
                <a:spcPts val="1600"/>
              </a:lnSpc>
              <a:spcBef>
                <a:spcPts val="1000"/>
              </a:spcBef>
              <a:spcAft>
                <a:spcPts val="0"/>
              </a:spcAft>
              <a:buClrTx/>
              <a:buSzTx/>
              <a:buFontTx/>
              <a:buNone/>
              <a:tabLst/>
              <a:defRPr sz="1200" b="0" i="0" u="none" strike="noStrike" cap="none" spc="0" baseline="0">
                <a:solidFill>
                  <a:schemeClr val="accent4">
                    <a:hueOff val="-839560"/>
                    <a:satOff val="19935"/>
                    <a:lumOff val="-15534"/>
                  </a:schemeClr>
                </a:solidFill>
                <a:uFillTx/>
                <a:latin typeface="Arial"/>
                <a:ea typeface="Arial"/>
                <a:cs typeface="Arial"/>
                <a:sym typeface="Arial"/>
              </a:defRPr>
            </a:lvl1pPr>
            <a:lvl2pPr marL="104775" marR="0" indent="-104775" algn="l" defTabSz="457200" rtl="0" eaLnBrk="1" latinLnBrk="0" hangingPunct="1">
              <a:lnSpc>
                <a:spcPts val="1600"/>
              </a:lnSpc>
              <a:spcBef>
                <a:spcPts val="1000"/>
              </a:spcBef>
              <a:spcAft>
                <a:spcPts val="0"/>
              </a:spcAft>
              <a:buClrTx/>
              <a:buSzPct val="100000"/>
              <a:buFontTx/>
              <a:buChar char="•"/>
              <a:tabLst/>
              <a:defRPr sz="1200" b="0" i="0" u="none" strike="noStrike" cap="none" spc="0" baseline="0">
                <a:solidFill>
                  <a:schemeClr val="accent4">
                    <a:hueOff val="-839560"/>
                    <a:satOff val="19935"/>
                    <a:lumOff val="-15534"/>
                  </a:schemeClr>
                </a:solidFill>
                <a:uFillTx/>
                <a:latin typeface="Arial"/>
                <a:ea typeface="Arial"/>
                <a:cs typeface="Arial"/>
                <a:sym typeface="Arial"/>
              </a:defRPr>
            </a:lvl2pPr>
            <a:lvl3pPr marL="273684" marR="0" indent="-99059" algn="l" defTabSz="457200" rtl="0" eaLnBrk="1" latinLnBrk="0" hangingPunct="1">
              <a:lnSpc>
                <a:spcPts val="1600"/>
              </a:lnSpc>
              <a:spcBef>
                <a:spcPts val="1000"/>
              </a:spcBef>
              <a:spcAft>
                <a:spcPts val="0"/>
              </a:spcAft>
              <a:buClrTx/>
              <a:buSzPct val="100000"/>
              <a:buFontTx/>
              <a:buChar char="-"/>
              <a:tabLst/>
              <a:defRPr sz="1200" b="0" i="0" u="none" strike="noStrike" cap="none" spc="0" baseline="0">
                <a:solidFill>
                  <a:schemeClr val="accent4">
                    <a:hueOff val="-839560"/>
                    <a:satOff val="19935"/>
                    <a:lumOff val="-15534"/>
                  </a:schemeClr>
                </a:solidFill>
                <a:uFillTx/>
                <a:latin typeface="Arial"/>
                <a:ea typeface="Arial"/>
                <a:cs typeface="Arial"/>
                <a:sym typeface="Arial"/>
              </a:defRPr>
            </a:lvl3pPr>
            <a:lvl4pPr marL="443547" marR="0" indent="-103822" algn="l" defTabSz="457200" rtl="0" eaLnBrk="1" latinLnBrk="0" hangingPunct="1">
              <a:lnSpc>
                <a:spcPts val="1600"/>
              </a:lnSpc>
              <a:spcBef>
                <a:spcPts val="1000"/>
              </a:spcBef>
              <a:spcAft>
                <a:spcPts val="0"/>
              </a:spcAft>
              <a:buClrTx/>
              <a:buSzPct val="100000"/>
              <a:buFontTx/>
              <a:buChar char="•"/>
              <a:tabLst/>
              <a:defRPr sz="1200" b="0" i="0" u="none" strike="noStrike" cap="none" spc="0" baseline="0">
                <a:solidFill>
                  <a:schemeClr val="accent4">
                    <a:hueOff val="-839560"/>
                    <a:satOff val="19935"/>
                    <a:lumOff val="-15534"/>
                  </a:schemeClr>
                </a:solidFill>
                <a:uFillTx/>
                <a:latin typeface="Arial"/>
                <a:ea typeface="Arial"/>
                <a:cs typeface="Arial"/>
                <a:sym typeface="Arial"/>
              </a:defRPr>
            </a:lvl4pPr>
            <a:lvl5pPr marL="617537" marR="0" indent="-104775" algn="l" defTabSz="457200" rtl="0" eaLnBrk="1" latinLnBrk="0" hangingPunct="1">
              <a:lnSpc>
                <a:spcPts val="1600"/>
              </a:lnSpc>
              <a:spcBef>
                <a:spcPts val="1000"/>
              </a:spcBef>
              <a:spcAft>
                <a:spcPts val="0"/>
              </a:spcAft>
              <a:buClrTx/>
              <a:buSzPct val="100000"/>
              <a:buFontTx/>
              <a:buChar char="-"/>
              <a:tabLst/>
              <a:defRPr sz="1200" b="0" i="0" u="none" strike="noStrike" cap="none" spc="0" baseline="0">
                <a:solidFill>
                  <a:schemeClr val="accent4">
                    <a:hueOff val="-839560"/>
                    <a:satOff val="19935"/>
                    <a:lumOff val="-15534"/>
                  </a:schemeClr>
                </a:solidFill>
                <a:uFillTx/>
                <a:latin typeface="Arial"/>
                <a:ea typeface="Arial"/>
                <a:cs typeface="Arial"/>
                <a:sym typeface="Arial"/>
              </a:defRPr>
            </a:lvl5pPr>
            <a:lvl6pPr marL="2423160" marR="0" indent="-137160" algn="l" defTabSz="457200" rtl="0" eaLnBrk="1" latinLnBrk="0" hangingPunct="1">
              <a:lnSpc>
                <a:spcPts val="1600"/>
              </a:lnSpc>
              <a:spcBef>
                <a:spcPts val="1000"/>
              </a:spcBef>
              <a:spcAft>
                <a:spcPts val="0"/>
              </a:spcAft>
              <a:buClrTx/>
              <a:buSzPct val="100000"/>
              <a:buFontTx/>
              <a:buChar char="•"/>
              <a:tabLst/>
              <a:defRPr sz="1200" b="0" i="0" u="none" strike="noStrike" cap="none" spc="0" baseline="0">
                <a:solidFill>
                  <a:schemeClr val="accent4">
                    <a:hueOff val="-839560"/>
                    <a:satOff val="19935"/>
                    <a:lumOff val="-15534"/>
                  </a:schemeClr>
                </a:solidFill>
                <a:uFillTx/>
                <a:latin typeface="Arial"/>
                <a:ea typeface="Arial"/>
                <a:cs typeface="Arial"/>
                <a:sym typeface="Arial"/>
              </a:defRPr>
            </a:lvl6pPr>
            <a:lvl7pPr marL="2880360" marR="0" indent="-137160" algn="l" defTabSz="457200" rtl="0" eaLnBrk="1" latinLnBrk="0" hangingPunct="1">
              <a:lnSpc>
                <a:spcPts val="1600"/>
              </a:lnSpc>
              <a:spcBef>
                <a:spcPts val="1000"/>
              </a:spcBef>
              <a:spcAft>
                <a:spcPts val="0"/>
              </a:spcAft>
              <a:buClrTx/>
              <a:buSzPct val="100000"/>
              <a:buFontTx/>
              <a:buChar char="•"/>
              <a:tabLst/>
              <a:defRPr sz="1200" b="0" i="0" u="none" strike="noStrike" cap="none" spc="0" baseline="0">
                <a:solidFill>
                  <a:schemeClr val="accent4">
                    <a:hueOff val="-839560"/>
                    <a:satOff val="19935"/>
                    <a:lumOff val="-15534"/>
                  </a:schemeClr>
                </a:solidFill>
                <a:uFillTx/>
                <a:latin typeface="Arial"/>
                <a:ea typeface="Arial"/>
                <a:cs typeface="Arial"/>
                <a:sym typeface="Arial"/>
              </a:defRPr>
            </a:lvl7pPr>
            <a:lvl8pPr marL="3337559" marR="0" indent="-137159" algn="l" defTabSz="457200" rtl="0" eaLnBrk="1" latinLnBrk="0" hangingPunct="1">
              <a:lnSpc>
                <a:spcPts val="1600"/>
              </a:lnSpc>
              <a:spcBef>
                <a:spcPts val="1000"/>
              </a:spcBef>
              <a:spcAft>
                <a:spcPts val="0"/>
              </a:spcAft>
              <a:buClrTx/>
              <a:buSzPct val="100000"/>
              <a:buFontTx/>
              <a:buChar char="•"/>
              <a:tabLst/>
              <a:defRPr sz="1200" b="0" i="0" u="none" strike="noStrike" cap="none" spc="0" baseline="0">
                <a:solidFill>
                  <a:schemeClr val="accent4">
                    <a:hueOff val="-839560"/>
                    <a:satOff val="19935"/>
                    <a:lumOff val="-15534"/>
                  </a:schemeClr>
                </a:solidFill>
                <a:uFillTx/>
                <a:latin typeface="Arial"/>
                <a:ea typeface="Arial"/>
                <a:cs typeface="Arial"/>
                <a:sym typeface="Arial"/>
              </a:defRPr>
            </a:lvl8pPr>
            <a:lvl9pPr marL="3794759" marR="0" indent="-137159" algn="l" defTabSz="457200" rtl="0" eaLnBrk="1" latinLnBrk="0" hangingPunct="1">
              <a:lnSpc>
                <a:spcPts val="1600"/>
              </a:lnSpc>
              <a:spcBef>
                <a:spcPts val="1000"/>
              </a:spcBef>
              <a:spcAft>
                <a:spcPts val="0"/>
              </a:spcAft>
              <a:buClrTx/>
              <a:buSzPct val="100000"/>
              <a:buFontTx/>
              <a:buChar char="•"/>
              <a:tabLst/>
              <a:defRPr sz="1200" b="0" i="0" u="none" strike="noStrike" cap="none" spc="0" baseline="0">
                <a:solidFill>
                  <a:schemeClr val="accent4">
                    <a:hueOff val="-839560"/>
                    <a:satOff val="19935"/>
                    <a:lumOff val="-15534"/>
                  </a:schemeClr>
                </a:solidFill>
                <a:uFillTx/>
                <a:latin typeface="Arial"/>
                <a:ea typeface="Arial"/>
                <a:cs typeface="Arial"/>
                <a:sym typeface="Arial"/>
              </a:defRPr>
            </a:lvl9pPr>
          </a:lstStyle>
          <a:p>
            <a:pPr>
              <a:lnSpc>
                <a:spcPts val="2200"/>
              </a:lnSpc>
              <a:spcBef>
                <a:spcPts val="2200"/>
              </a:spcBef>
              <a:defRPr sz="1900" b="1" spc="-33">
                <a:solidFill>
                  <a:srgbClr val="000000"/>
                </a:solidFill>
              </a:defRPr>
            </a:pPr>
            <a:r>
              <a:rPr lang="en-US" sz="1000" b="1" spc="-33" dirty="0">
                <a:solidFill>
                  <a:srgbClr val="000000"/>
                </a:solidFill>
                <a:latin typeface="Aptos Light"/>
              </a:rPr>
              <a:t>Social copy</a:t>
            </a:r>
            <a:endParaRPr lang="en-US" dirty="0"/>
          </a:p>
        </p:txBody>
      </p:sp>
      <p:cxnSp>
        <p:nvCxnSpPr>
          <p:cNvPr id="9" name="Straight Connector 8">
            <a:extLst>
              <a:ext uri="{FF2B5EF4-FFF2-40B4-BE49-F238E27FC236}">
                <a16:creationId xmlns:a16="http://schemas.microsoft.com/office/drawing/2014/main" id="{EBA37275-F605-E3AB-3A03-2113D5366CBF}"/>
              </a:ext>
            </a:extLst>
          </p:cNvPr>
          <p:cNvCxnSpPr>
            <a:cxnSpLocks/>
          </p:cNvCxnSpPr>
          <p:nvPr/>
        </p:nvCxnSpPr>
        <p:spPr>
          <a:xfrm>
            <a:off x="418797" y="3327867"/>
            <a:ext cx="4654907" cy="0"/>
          </a:xfrm>
          <a:prstGeom prst="line">
            <a:avLst/>
          </a:prstGeom>
          <a:ln/>
        </p:spPr>
        <p:style>
          <a:lnRef idx="1">
            <a:schemeClr val="accent1"/>
          </a:lnRef>
          <a:fillRef idx="0">
            <a:schemeClr val="accent1"/>
          </a:fillRef>
          <a:effectRef idx="0">
            <a:schemeClr val="accent1"/>
          </a:effectRef>
          <a:fontRef idx="minor">
            <a:schemeClr val="tx1"/>
          </a:fontRef>
        </p:style>
      </p:cxnSp>
      <p:sp>
        <p:nvSpPr>
          <p:cNvPr id="10" name="Headline goes here. Maximum in 2 lines. All headlines should be sentence case.">
            <a:extLst>
              <a:ext uri="{FF2B5EF4-FFF2-40B4-BE49-F238E27FC236}">
                <a16:creationId xmlns:a16="http://schemas.microsoft.com/office/drawing/2014/main" id="{E36E93A8-7DEC-E390-6CF7-D0D0FBC2B0AC}"/>
              </a:ext>
            </a:extLst>
          </p:cNvPr>
          <p:cNvSpPr txBox="1">
            <a:spLocks/>
          </p:cNvSpPr>
          <p:nvPr/>
        </p:nvSpPr>
        <p:spPr>
          <a:xfrm>
            <a:off x="512305" y="1217783"/>
            <a:ext cx="1975283" cy="36933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t"/>
          <a:lstStyle>
            <a:lvl1pPr marL="0" marR="0" indent="0" algn="l" defTabSz="457200" rtl="0" eaLnBrk="1" latinLnBrk="0" hangingPunct="1">
              <a:lnSpc>
                <a:spcPts val="1600"/>
              </a:lnSpc>
              <a:spcBef>
                <a:spcPts val="1000"/>
              </a:spcBef>
              <a:spcAft>
                <a:spcPts val="0"/>
              </a:spcAft>
              <a:buClrTx/>
              <a:buSzTx/>
              <a:buFontTx/>
              <a:buNone/>
              <a:tabLst/>
              <a:defRPr sz="1200" b="0" i="0" u="none" strike="noStrike" cap="none" spc="0" baseline="0">
                <a:solidFill>
                  <a:schemeClr val="accent4">
                    <a:hueOff val="-839560"/>
                    <a:satOff val="19935"/>
                    <a:lumOff val="-15534"/>
                  </a:schemeClr>
                </a:solidFill>
                <a:uFillTx/>
                <a:latin typeface="Arial"/>
                <a:ea typeface="Arial"/>
                <a:cs typeface="Arial"/>
                <a:sym typeface="Arial"/>
              </a:defRPr>
            </a:lvl1pPr>
            <a:lvl2pPr marL="104775" marR="0" indent="-104775" algn="l" defTabSz="457200" rtl="0" eaLnBrk="1" latinLnBrk="0" hangingPunct="1">
              <a:lnSpc>
                <a:spcPts val="1600"/>
              </a:lnSpc>
              <a:spcBef>
                <a:spcPts val="1000"/>
              </a:spcBef>
              <a:spcAft>
                <a:spcPts val="0"/>
              </a:spcAft>
              <a:buClrTx/>
              <a:buSzPct val="100000"/>
              <a:buFontTx/>
              <a:buChar char="•"/>
              <a:tabLst/>
              <a:defRPr sz="1200" b="0" i="0" u="none" strike="noStrike" cap="none" spc="0" baseline="0">
                <a:solidFill>
                  <a:schemeClr val="accent4">
                    <a:hueOff val="-839560"/>
                    <a:satOff val="19935"/>
                    <a:lumOff val="-15534"/>
                  </a:schemeClr>
                </a:solidFill>
                <a:uFillTx/>
                <a:latin typeface="Arial"/>
                <a:ea typeface="Arial"/>
                <a:cs typeface="Arial"/>
                <a:sym typeface="Arial"/>
              </a:defRPr>
            </a:lvl2pPr>
            <a:lvl3pPr marL="273684" marR="0" indent="-99059" algn="l" defTabSz="457200" rtl="0" eaLnBrk="1" latinLnBrk="0" hangingPunct="1">
              <a:lnSpc>
                <a:spcPts val="1600"/>
              </a:lnSpc>
              <a:spcBef>
                <a:spcPts val="1000"/>
              </a:spcBef>
              <a:spcAft>
                <a:spcPts val="0"/>
              </a:spcAft>
              <a:buClrTx/>
              <a:buSzPct val="100000"/>
              <a:buFontTx/>
              <a:buChar char="-"/>
              <a:tabLst/>
              <a:defRPr sz="1200" b="0" i="0" u="none" strike="noStrike" cap="none" spc="0" baseline="0">
                <a:solidFill>
                  <a:schemeClr val="accent4">
                    <a:hueOff val="-839560"/>
                    <a:satOff val="19935"/>
                    <a:lumOff val="-15534"/>
                  </a:schemeClr>
                </a:solidFill>
                <a:uFillTx/>
                <a:latin typeface="Arial"/>
                <a:ea typeface="Arial"/>
                <a:cs typeface="Arial"/>
                <a:sym typeface="Arial"/>
              </a:defRPr>
            </a:lvl3pPr>
            <a:lvl4pPr marL="443547" marR="0" indent="-103822" algn="l" defTabSz="457200" rtl="0" eaLnBrk="1" latinLnBrk="0" hangingPunct="1">
              <a:lnSpc>
                <a:spcPts val="1600"/>
              </a:lnSpc>
              <a:spcBef>
                <a:spcPts val="1000"/>
              </a:spcBef>
              <a:spcAft>
                <a:spcPts val="0"/>
              </a:spcAft>
              <a:buClrTx/>
              <a:buSzPct val="100000"/>
              <a:buFontTx/>
              <a:buChar char="•"/>
              <a:tabLst/>
              <a:defRPr sz="1200" b="0" i="0" u="none" strike="noStrike" cap="none" spc="0" baseline="0">
                <a:solidFill>
                  <a:schemeClr val="accent4">
                    <a:hueOff val="-839560"/>
                    <a:satOff val="19935"/>
                    <a:lumOff val="-15534"/>
                  </a:schemeClr>
                </a:solidFill>
                <a:uFillTx/>
                <a:latin typeface="Arial"/>
                <a:ea typeface="Arial"/>
                <a:cs typeface="Arial"/>
                <a:sym typeface="Arial"/>
              </a:defRPr>
            </a:lvl4pPr>
            <a:lvl5pPr marL="617537" marR="0" indent="-104775" algn="l" defTabSz="457200" rtl="0" eaLnBrk="1" latinLnBrk="0" hangingPunct="1">
              <a:lnSpc>
                <a:spcPts val="1600"/>
              </a:lnSpc>
              <a:spcBef>
                <a:spcPts val="1000"/>
              </a:spcBef>
              <a:spcAft>
                <a:spcPts val="0"/>
              </a:spcAft>
              <a:buClrTx/>
              <a:buSzPct val="100000"/>
              <a:buFontTx/>
              <a:buChar char="-"/>
              <a:tabLst/>
              <a:defRPr sz="1200" b="0" i="0" u="none" strike="noStrike" cap="none" spc="0" baseline="0">
                <a:solidFill>
                  <a:schemeClr val="accent4">
                    <a:hueOff val="-839560"/>
                    <a:satOff val="19935"/>
                    <a:lumOff val="-15534"/>
                  </a:schemeClr>
                </a:solidFill>
                <a:uFillTx/>
                <a:latin typeface="Arial"/>
                <a:ea typeface="Arial"/>
                <a:cs typeface="Arial"/>
                <a:sym typeface="Arial"/>
              </a:defRPr>
            </a:lvl5pPr>
            <a:lvl6pPr marL="2423160" marR="0" indent="-137160" algn="l" defTabSz="457200" rtl="0" eaLnBrk="1" latinLnBrk="0" hangingPunct="1">
              <a:lnSpc>
                <a:spcPts val="1600"/>
              </a:lnSpc>
              <a:spcBef>
                <a:spcPts val="1000"/>
              </a:spcBef>
              <a:spcAft>
                <a:spcPts val="0"/>
              </a:spcAft>
              <a:buClrTx/>
              <a:buSzPct val="100000"/>
              <a:buFontTx/>
              <a:buChar char="•"/>
              <a:tabLst/>
              <a:defRPr sz="1200" b="0" i="0" u="none" strike="noStrike" cap="none" spc="0" baseline="0">
                <a:solidFill>
                  <a:schemeClr val="accent4">
                    <a:hueOff val="-839560"/>
                    <a:satOff val="19935"/>
                    <a:lumOff val="-15534"/>
                  </a:schemeClr>
                </a:solidFill>
                <a:uFillTx/>
                <a:latin typeface="Arial"/>
                <a:ea typeface="Arial"/>
                <a:cs typeface="Arial"/>
                <a:sym typeface="Arial"/>
              </a:defRPr>
            </a:lvl6pPr>
            <a:lvl7pPr marL="2880360" marR="0" indent="-137160" algn="l" defTabSz="457200" rtl="0" eaLnBrk="1" latinLnBrk="0" hangingPunct="1">
              <a:lnSpc>
                <a:spcPts val="1600"/>
              </a:lnSpc>
              <a:spcBef>
                <a:spcPts val="1000"/>
              </a:spcBef>
              <a:spcAft>
                <a:spcPts val="0"/>
              </a:spcAft>
              <a:buClrTx/>
              <a:buSzPct val="100000"/>
              <a:buFontTx/>
              <a:buChar char="•"/>
              <a:tabLst/>
              <a:defRPr sz="1200" b="0" i="0" u="none" strike="noStrike" cap="none" spc="0" baseline="0">
                <a:solidFill>
                  <a:schemeClr val="accent4">
                    <a:hueOff val="-839560"/>
                    <a:satOff val="19935"/>
                    <a:lumOff val="-15534"/>
                  </a:schemeClr>
                </a:solidFill>
                <a:uFillTx/>
                <a:latin typeface="Arial"/>
                <a:ea typeface="Arial"/>
                <a:cs typeface="Arial"/>
                <a:sym typeface="Arial"/>
              </a:defRPr>
            </a:lvl7pPr>
            <a:lvl8pPr marL="3337559" marR="0" indent="-137159" algn="l" defTabSz="457200" rtl="0" eaLnBrk="1" latinLnBrk="0" hangingPunct="1">
              <a:lnSpc>
                <a:spcPts val="1600"/>
              </a:lnSpc>
              <a:spcBef>
                <a:spcPts val="1000"/>
              </a:spcBef>
              <a:spcAft>
                <a:spcPts val="0"/>
              </a:spcAft>
              <a:buClrTx/>
              <a:buSzPct val="100000"/>
              <a:buFontTx/>
              <a:buChar char="•"/>
              <a:tabLst/>
              <a:defRPr sz="1200" b="0" i="0" u="none" strike="noStrike" cap="none" spc="0" baseline="0">
                <a:solidFill>
                  <a:schemeClr val="accent4">
                    <a:hueOff val="-839560"/>
                    <a:satOff val="19935"/>
                    <a:lumOff val="-15534"/>
                  </a:schemeClr>
                </a:solidFill>
                <a:uFillTx/>
                <a:latin typeface="Arial"/>
                <a:ea typeface="Arial"/>
                <a:cs typeface="Arial"/>
                <a:sym typeface="Arial"/>
              </a:defRPr>
            </a:lvl8pPr>
            <a:lvl9pPr marL="3794759" marR="0" indent="-137159" algn="l" defTabSz="457200" rtl="0" eaLnBrk="1" latinLnBrk="0" hangingPunct="1">
              <a:lnSpc>
                <a:spcPts val="1600"/>
              </a:lnSpc>
              <a:spcBef>
                <a:spcPts val="1000"/>
              </a:spcBef>
              <a:spcAft>
                <a:spcPts val="0"/>
              </a:spcAft>
              <a:buClrTx/>
              <a:buSzPct val="100000"/>
              <a:buFontTx/>
              <a:buChar char="•"/>
              <a:tabLst/>
              <a:defRPr sz="1200" b="0" i="0" u="none" strike="noStrike" cap="none" spc="0" baseline="0">
                <a:solidFill>
                  <a:schemeClr val="accent4">
                    <a:hueOff val="-839560"/>
                    <a:satOff val="19935"/>
                    <a:lumOff val="-15534"/>
                  </a:schemeClr>
                </a:solidFill>
                <a:uFillTx/>
                <a:latin typeface="Arial"/>
                <a:ea typeface="Arial"/>
                <a:cs typeface="Arial"/>
                <a:sym typeface="Arial"/>
              </a:defRPr>
            </a:lvl9pPr>
          </a:lstStyle>
          <a:p>
            <a:pPr>
              <a:lnSpc>
                <a:spcPts val="2200"/>
              </a:lnSpc>
              <a:spcBef>
                <a:spcPts val="2200"/>
              </a:spcBef>
              <a:defRPr sz="1900" b="1" spc="-33">
                <a:solidFill>
                  <a:srgbClr val="000000"/>
                </a:solidFill>
              </a:defRPr>
            </a:pPr>
            <a:r>
              <a:rPr lang="en-US" sz="1000" dirty="0">
                <a:latin typeface="Aptos Light"/>
              </a:rPr>
              <a:t>Social graphic</a:t>
            </a:r>
            <a:endParaRPr lang="en-US" dirty="0"/>
          </a:p>
        </p:txBody>
      </p:sp>
      <p:cxnSp>
        <p:nvCxnSpPr>
          <p:cNvPr id="11" name="Straight Connector 10">
            <a:extLst>
              <a:ext uri="{FF2B5EF4-FFF2-40B4-BE49-F238E27FC236}">
                <a16:creationId xmlns:a16="http://schemas.microsoft.com/office/drawing/2014/main" id="{F541F695-7F06-2020-1037-B4411B63088E}"/>
              </a:ext>
            </a:extLst>
          </p:cNvPr>
          <p:cNvCxnSpPr>
            <a:cxnSpLocks/>
          </p:cNvCxnSpPr>
          <p:nvPr/>
        </p:nvCxnSpPr>
        <p:spPr>
          <a:xfrm>
            <a:off x="429396" y="1495474"/>
            <a:ext cx="4654907" cy="0"/>
          </a:xfrm>
          <a:prstGeom prst="line">
            <a:avLst/>
          </a:prstGeom>
          <a:ln/>
        </p:spPr>
        <p:style>
          <a:lnRef idx="1">
            <a:schemeClr val="accent1"/>
          </a:lnRef>
          <a:fillRef idx="0">
            <a:schemeClr val="accent1"/>
          </a:fillRef>
          <a:effectRef idx="0">
            <a:schemeClr val="accent1"/>
          </a:effectRef>
          <a:fontRef idx="minor">
            <a:schemeClr val="tx1"/>
          </a:fontRef>
        </p:style>
      </p:cxnSp>
      <p:pic>
        <p:nvPicPr>
          <p:cNvPr id="6" name="Picture 5" descr="A square with black text on it&#10;&#10;AI-generated content may be incorrect.">
            <a:extLst>
              <a:ext uri="{FF2B5EF4-FFF2-40B4-BE49-F238E27FC236}">
                <a16:creationId xmlns:a16="http://schemas.microsoft.com/office/drawing/2014/main" id="{4EB8B5EC-BC99-295E-59CD-4ADD3714C98D}"/>
              </a:ext>
            </a:extLst>
          </p:cNvPr>
          <p:cNvPicPr>
            <a:picLocks noChangeAspect="1"/>
          </p:cNvPicPr>
          <p:nvPr/>
        </p:nvPicPr>
        <p:blipFill>
          <a:blip r:embed="rId3"/>
          <a:stretch>
            <a:fillRect/>
          </a:stretch>
        </p:blipFill>
        <p:spPr>
          <a:xfrm>
            <a:off x="508769" y="1698990"/>
            <a:ext cx="2205532" cy="1167909"/>
          </a:xfrm>
          <a:prstGeom prst="rect">
            <a:avLst/>
          </a:prstGeom>
        </p:spPr>
      </p:pic>
      <p:sp>
        <p:nvSpPr>
          <p:cNvPr id="8" name="Headline goes here. Maximum in 2 lines. All headlines should be sentence case.">
            <a:extLst>
              <a:ext uri="{FF2B5EF4-FFF2-40B4-BE49-F238E27FC236}">
                <a16:creationId xmlns:a16="http://schemas.microsoft.com/office/drawing/2014/main" id="{26714BA5-5D0D-D1CB-9DF0-C7111EE898F6}"/>
              </a:ext>
            </a:extLst>
          </p:cNvPr>
          <p:cNvSpPr txBox="1">
            <a:spLocks/>
          </p:cNvSpPr>
          <p:nvPr/>
        </p:nvSpPr>
        <p:spPr>
          <a:xfrm>
            <a:off x="6252072" y="1217783"/>
            <a:ext cx="1975283" cy="36933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t"/>
          <a:lstStyle>
            <a:lvl1pPr marL="0" marR="0" indent="0" algn="l" defTabSz="457200" rtl="0" eaLnBrk="1" latinLnBrk="0" hangingPunct="1">
              <a:lnSpc>
                <a:spcPts val="1600"/>
              </a:lnSpc>
              <a:spcBef>
                <a:spcPts val="1000"/>
              </a:spcBef>
              <a:spcAft>
                <a:spcPts val="0"/>
              </a:spcAft>
              <a:buClrTx/>
              <a:buSzTx/>
              <a:buFontTx/>
              <a:buNone/>
              <a:tabLst/>
              <a:defRPr sz="1200" b="0" i="0" u="none" strike="noStrike" cap="none" spc="0" baseline="0">
                <a:solidFill>
                  <a:schemeClr val="accent4">
                    <a:hueOff val="-839560"/>
                    <a:satOff val="19935"/>
                    <a:lumOff val="-15534"/>
                  </a:schemeClr>
                </a:solidFill>
                <a:uFillTx/>
                <a:latin typeface="Arial"/>
                <a:ea typeface="Arial"/>
                <a:cs typeface="Arial"/>
                <a:sym typeface="Arial"/>
              </a:defRPr>
            </a:lvl1pPr>
            <a:lvl2pPr marL="104775" marR="0" indent="-104775" algn="l" defTabSz="457200" rtl="0" eaLnBrk="1" latinLnBrk="0" hangingPunct="1">
              <a:lnSpc>
                <a:spcPts val="1600"/>
              </a:lnSpc>
              <a:spcBef>
                <a:spcPts val="1000"/>
              </a:spcBef>
              <a:spcAft>
                <a:spcPts val="0"/>
              </a:spcAft>
              <a:buClrTx/>
              <a:buSzPct val="100000"/>
              <a:buFontTx/>
              <a:buChar char="•"/>
              <a:tabLst/>
              <a:defRPr sz="1200" b="0" i="0" u="none" strike="noStrike" cap="none" spc="0" baseline="0">
                <a:solidFill>
                  <a:schemeClr val="accent4">
                    <a:hueOff val="-839560"/>
                    <a:satOff val="19935"/>
                    <a:lumOff val="-15534"/>
                  </a:schemeClr>
                </a:solidFill>
                <a:uFillTx/>
                <a:latin typeface="Arial"/>
                <a:ea typeface="Arial"/>
                <a:cs typeface="Arial"/>
                <a:sym typeface="Arial"/>
              </a:defRPr>
            </a:lvl2pPr>
            <a:lvl3pPr marL="273684" marR="0" indent="-99059" algn="l" defTabSz="457200" rtl="0" eaLnBrk="1" latinLnBrk="0" hangingPunct="1">
              <a:lnSpc>
                <a:spcPts val="1600"/>
              </a:lnSpc>
              <a:spcBef>
                <a:spcPts val="1000"/>
              </a:spcBef>
              <a:spcAft>
                <a:spcPts val="0"/>
              </a:spcAft>
              <a:buClrTx/>
              <a:buSzPct val="100000"/>
              <a:buFontTx/>
              <a:buChar char="-"/>
              <a:tabLst/>
              <a:defRPr sz="1200" b="0" i="0" u="none" strike="noStrike" cap="none" spc="0" baseline="0">
                <a:solidFill>
                  <a:schemeClr val="accent4">
                    <a:hueOff val="-839560"/>
                    <a:satOff val="19935"/>
                    <a:lumOff val="-15534"/>
                  </a:schemeClr>
                </a:solidFill>
                <a:uFillTx/>
                <a:latin typeface="Arial"/>
                <a:ea typeface="Arial"/>
                <a:cs typeface="Arial"/>
                <a:sym typeface="Arial"/>
              </a:defRPr>
            </a:lvl3pPr>
            <a:lvl4pPr marL="443547" marR="0" indent="-103822" algn="l" defTabSz="457200" rtl="0" eaLnBrk="1" latinLnBrk="0" hangingPunct="1">
              <a:lnSpc>
                <a:spcPts val="1600"/>
              </a:lnSpc>
              <a:spcBef>
                <a:spcPts val="1000"/>
              </a:spcBef>
              <a:spcAft>
                <a:spcPts val="0"/>
              </a:spcAft>
              <a:buClrTx/>
              <a:buSzPct val="100000"/>
              <a:buFontTx/>
              <a:buChar char="•"/>
              <a:tabLst/>
              <a:defRPr sz="1200" b="0" i="0" u="none" strike="noStrike" cap="none" spc="0" baseline="0">
                <a:solidFill>
                  <a:schemeClr val="accent4">
                    <a:hueOff val="-839560"/>
                    <a:satOff val="19935"/>
                    <a:lumOff val="-15534"/>
                  </a:schemeClr>
                </a:solidFill>
                <a:uFillTx/>
                <a:latin typeface="Arial"/>
                <a:ea typeface="Arial"/>
                <a:cs typeface="Arial"/>
                <a:sym typeface="Arial"/>
              </a:defRPr>
            </a:lvl4pPr>
            <a:lvl5pPr marL="617537" marR="0" indent="-104775" algn="l" defTabSz="457200" rtl="0" eaLnBrk="1" latinLnBrk="0" hangingPunct="1">
              <a:lnSpc>
                <a:spcPts val="1600"/>
              </a:lnSpc>
              <a:spcBef>
                <a:spcPts val="1000"/>
              </a:spcBef>
              <a:spcAft>
                <a:spcPts val="0"/>
              </a:spcAft>
              <a:buClrTx/>
              <a:buSzPct val="100000"/>
              <a:buFontTx/>
              <a:buChar char="-"/>
              <a:tabLst/>
              <a:defRPr sz="1200" b="0" i="0" u="none" strike="noStrike" cap="none" spc="0" baseline="0">
                <a:solidFill>
                  <a:schemeClr val="accent4">
                    <a:hueOff val="-839560"/>
                    <a:satOff val="19935"/>
                    <a:lumOff val="-15534"/>
                  </a:schemeClr>
                </a:solidFill>
                <a:uFillTx/>
                <a:latin typeface="Arial"/>
                <a:ea typeface="Arial"/>
                <a:cs typeface="Arial"/>
                <a:sym typeface="Arial"/>
              </a:defRPr>
            </a:lvl5pPr>
            <a:lvl6pPr marL="2423160" marR="0" indent="-137160" algn="l" defTabSz="457200" rtl="0" eaLnBrk="1" latinLnBrk="0" hangingPunct="1">
              <a:lnSpc>
                <a:spcPts val="1600"/>
              </a:lnSpc>
              <a:spcBef>
                <a:spcPts val="1000"/>
              </a:spcBef>
              <a:spcAft>
                <a:spcPts val="0"/>
              </a:spcAft>
              <a:buClrTx/>
              <a:buSzPct val="100000"/>
              <a:buFontTx/>
              <a:buChar char="•"/>
              <a:tabLst/>
              <a:defRPr sz="1200" b="0" i="0" u="none" strike="noStrike" cap="none" spc="0" baseline="0">
                <a:solidFill>
                  <a:schemeClr val="accent4">
                    <a:hueOff val="-839560"/>
                    <a:satOff val="19935"/>
                    <a:lumOff val="-15534"/>
                  </a:schemeClr>
                </a:solidFill>
                <a:uFillTx/>
                <a:latin typeface="Arial"/>
                <a:ea typeface="Arial"/>
                <a:cs typeface="Arial"/>
                <a:sym typeface="Arial"/>
              </a:defRPr>
            </a:lvl6pPr>
            <a:lvl7pPr marL="2880360" marR="0" indent="-137160" algn="l" defTabSz="457200" rtl="0" eaLnBrk="1" latinLnBrk="0" hangingPunct="1">
              <a:lnSpc>
                <a:spcPts val="1600"/>
              </a:lnSpc>
              <a:spcBef>
                <a:spcPts val="1000"/>
              </a:spcBef>
              <a:spcAft>
                <a:spcPts val="0"/>
              </a:spcAft>
              <a:buClrTx/>
              <a:buSzPct val="100000"/>
              <a:buFontTx/>
              <a:buChar char="•"/>
              <a:tabLst/>
              <a:defRPr sz="1200" b="0" i="0" u="none" strike="noStrike" cap="none" spc="0" baseline="0">
                <a:solidFill>
                  <a:schemeClr val="accent4">
                    <a:hueOff val="-839560"/>
                    <a:satOff val="19935"/>
                    <a:lumOff val="-15534"/>
                  </a:schemeClr>
                </a:solidFill>
                <a:uFillTx/>
                <a:latin typeface="Arial"/>
                <a:ea typeface="Arial"/>
                <a:cs typeface="Arial"/>
                <a:sym typeface="Arial"/>
              </a:defRPr>
            </a:lvl7pPr>
            <a:lvl8pPr marL="3337559" marR="0" indent="-137159" algn="l" defTabSz="457200" rtl="0" eaLnBrk="1" latinLnBrk="0" hangingPunct="1">
              <a:lnSpc>
                <a:spcPts val="1600"/>
              </a:lnSpc>
              <a:spcBef>
                <a:spcPts val="1000"/>
              </a:spcBef>
              <a:spcAft>
                <a:spcPts val="0"/>
              </a:spcAft>
              <a:buClrTx/>
              <a:buSzPct val="100000"/>
              <a:buFontTx/>
              <a:buChar char="•"/>
              <a:tabLst/>
              <a:defRPr sz="1200" b="0" i="0" u="none" strike="noStrike" cap="none" spc="0" baseline="0">
                <a:solidFill>
                  <a:schemeClr val="accent4">
                    <a:hueOff val="-839560"/>
                    <a:satOff val="19935"/>
                    <a:lumOff val="-15534"/>
                  </a:schemeClr>
                </a:solidFill>
                <a:uFillTx/>
                <a:latin typeface="Arial"/>
                <a:ea typeface="Arial"/>
                <a:cs typeface="Arial"/>
                <a:sym typeface="Arial"/>
              </a:defRPr>
            </a:lvl8pPr>
            <a:lvl9pPr marL="3794759" marR="0" indent="-137159" algn="l" defTabSz="457200" rtl="0" eaLnBrk="1" latinLnBrk="0" hangingPunct="1">
              <a:lnSpc>
                <a:spcPts val="1600"/>
              </a:lnSpc>
              <a:spcBef>
                <a:spcPts val="1000"/>
              </a:spcBef>
              <a:spcAft>
                <a:spcPts val="0"/>
              </a:spcAft>
              <a:buClrTx/>
              <a:buSzPct val="100000"/>
              <a:buFontTx/>
              <a:buChar char="•"/>
              <a:tabLst/>
              <a:defRPr sz="1200" b="0" i="0" u="none" strike="noStrike" cap="none" spc="0" baseline="0">
                <a:solidFill>
                  <a:schemeClr val="accent4">
                    <a:hueOff val="-839560"/>
                    <a:satOff val="19935"/>
                    <a:lumOff val="-15534"/>
                  </a:schemeClr>
                </a:solidFill>
                <a:uFillTx/>
                <a:latin typeface="Arial"/>
                <a:ea typeface="Arial"/>
                <a:cs typeface="Arial"/>
                <a:sym typeface="Arial"/>
              </a:defRPr>
            </a:lvl9pPr>
          </a:lstStyle>
          <a:p>
            <a:pPr>
              <a:lnSpc>
                <a:spcPts val="2200"/>
              </a:lnSpc>
              <a:spcBef>
                <a:spcPts val="2200"/>
              </a:spcBef>
              <a:defRPr sz="1900" b="1" spc="-33">
                <a:solidFill>
                  <a:srgbClr val="000000"/>
                </a:solidFill>
              </a:defRPr>
            </a:pPr>
            <a:r>
              <a:rPr lang="en-US" sz="1000" dirty="0">
                <a:latin typeface="Aptos Light"/>
              </a:rPr>
              <a:t>emails</a:t>
            </a:r>
            <a:endParaRPr lang="en-US" dirty="0"/>
          </a:p>
        </p:txBody>
      </p:sp>
      <p:cxnSp>
        <p:nvCxnSpPr>
          <p:cNvPr id="12" name="Straight Connector 11">
            <a:extLst>
              <a:ext uri="{FF2B5EF4-FFF2-40B4-BE49-F238E27FC236}">
                <a16:creationId xmlns:a16="http://schemas.microsoft.com/office/drawing/2014/main" id="{AB7561E1-B74C-746D-2D8C-9B22F5BEBE7A}"/>
              </a:ext>
            </a:extLst>
          </p:cNvPr>
          <p:cNvCxnSpPr>
            <a:cxnSpLocks/>
          </p:cNvCxnSpPr>
          <p:nvPr/>
        </p:nvCxnSpPr>
        <p:spPr>
          <a:xfrm>
            <a:off x="6169125" y="1495474"/>
            <a:ext cx="4654907" cy="0"/>
          </a:xfrm>
          <a:prstGeom prst="line">
            <a:avLst/>
          </a:prstGeom>
          <a:ln/>
        </p:spPr>
        <p:style>
          <a:lnRef idx="1">
            <a:schemeClr val="accent1"/>
          </a:lnRef>
          <a:fillRef idx="0">
            <a:schemeClr val="accent1"/>
          </a:fillRef>
          <a:effectRef idx="0">
            <a:schemeClr val="accent1"/>
          </a:effectRef>
          <a:fontRef idx="minor">
            <a:schemeClr val="tx1"/>
          </a:fontRef>
        </p:style>
      </p:cxnSp>
      <p:sp>
        <p:nvSpPr>
          <p:cNvPr id="13" name="Headline goes here. Maximum in 2 lines. All headlines should be sentence case.">
            <a:extLst>
              <a:ext uri="{FF2B5EF4-FFF2-40B4-BE49-F238E27FC236}">
                <a16:creationId xmlns:a16="http://schemas.microsoft.com/office/drawing/2014/main" id="{E44389C3-D053-A127-9B24-39A4B9EA7608}"/>
              </a:ext>
            </a:extLst>
          </p:cNvPr>
          <p:cNvSpPr txBox="1">
            <a:spLocks/>
          </p:cNvSpPr>
          <p:nvPr/>
        </p:nvSpPr>
        <p:spPr>
          <a:xfrm>
            <a:off x="7239813" y="1916532"/>
            <a:ext cx="1975283" cy="36933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t"/>
          <a:lstStyle>
            <a:lvl1pPr marL="0" marR="0" indent="0" algn="l" defTabSz="457200" rtl="0" eaLnBrk="1" latinLnBrk="0" hangingPunct="1">
              <a:lnSpc>
                <a:spcPts val="1600"/>
              </a:lnSpc>
              <a:spcBef>
                <a:spcPts val="1000"/>
              </a:spcBef>
              <a:spcAft>
                <a:spcPts val="0"/>
              </a:spcAft>
              <a:buClrTx/>
              <a:buSzTx/>
              <a:buFontTx/>
              <a:buNone/>
              <a:tabLst/>
              <a:defRPr sz="1200" b="0" i="0" u="none" strike="noStrike" cap="none" spc="0" baseline="0">
                <a:solidFill>
                  <a:schemeClr val="accent4">
                    <a:hueOff val="-839560"/>
                    <a:satOff val="19935"/>
                    <a:lumOff val="-15534"/>
                  </a:schemeClr>
                </a:solidFill>
                <a:uFillTx/>
                <a:latin typeface="Arial"/>
                <a:ea typeface="Arial"/>
                <a:cs typeface="Arial"/>
                <a:sym typeface="Arial"/>
              </a:defRPr>
            </a:lvl1pPr>
            <a:lvl2pPr marL="104775" marR="0" indent="-104775" algn="l" defTabSz="457200" rtl="0" eaLnBrk="1" latinLnBrk="0" hangingPunct="1">
              <a:lnSpc>
                <a:spcPts val="1600"/>
              </a:lnSpc>
              <a:spcBef>
                <a:spcPts val="1000"/>
              </a:spcBef>
              <a:spcAft>
                <a:spcPts val="0"/>
              </a:spcAft>
              <a:buClrTx/>
              <a:buSzPct val="100000"/>
              <a:buFontTx/>
              <a:buChar char="•"/>
              <a:tabLst/>
              <a:defRPr sz="1200" b="0" i="0" u="none" strike="noStrike" cap="none" spc="0" baseline="0">
                <a:solidFill>
                  <a:schemeClr val="accent4">
                    <a:hueOff val="-839560"/>
                    <a:satOff val="19935"/>
                    <a:lumOff val="-15534"/>
                  </a:schemeClr>
                </a:solidFill>
                <a:uFillTx/>
                <a:latin typeface="Arial"/>
                <a:ea typeface="Arial"/>
                <a:cs typeface="Arial"/>
                <a:sym typeface="Arial"/>
              </a:defRPr>
            </a:lvl2pPr>
            <a:lvl3pPr marL="273684" marR="0" indent="-99059" algn="l" defTabSz="457200" rtl="0" eaLnBrk="1" latinLnBrk="0" hangingPunct="1">
              <a:lnSpc>
                <a:spcPts val="1600"/>
              </a:lnSpc>
              <a:spcBef>
                <a:spcPts val="1000"/>
              </a:spcBef>
              <a:spcAft>
                <a:spcPts val="0"/>
              </a:spcAft>
              <a:buClrTx/>
              <a:buSzPct val="100000"/>
              <a:buFontTx/>
              <a:buChar char="-"/>
              <a:tabLst/>
              <a:defRPr sz="1200" b="0" i="0" u="none" strike="noStrike" cap="none" spc="0" baseline="0">
                <a:solidFill>
                  <a:schemeClr val="accent4">
                    <a:hueOff val="-839560"/>
                    <a:satOff val="19935"/>
                    <a:lumOff val="-15534"/>
                  </a:schemeClr>
                </a:solidFill>
                <a:uFillTx/>
                <a:latin typeface="Arial"/>
                <a:ea typeface="Arial"/>
                <a:cs typeface="Arial"/>
                <a:sym typeface="Arial"/>
              </a:defRPr>
            </a:lvl3pPr>
            <a:lvl4pPr marL="443547" marR="0" indent="-103822" algn="l" defTabSz="457200" rtl="0" eaLnBrk="1" latinLnBrk="0" hangingPunct="1">
              <a:lnSpc>
                <a:spcPts val="1600"/>
              </a:lnSpc>
              <a:spcBef>
                <a:spcPts val="1000"/>
              </a:spcBef>
              <a:spcAft>
                <a:spcPts val="0"/>
              </a:spcAft>
              <a:buClrTx/>
              <a:buSzPct val="100000"/>
              <a:buFontTx/>
              <a:buChar char="•"/>
              <a:tabLst/>
              <a:defRPr sz="1200" b="0" i="0" u="none" strike="noStrike" cap="none" spc="0" baseline="0">
                <a:solidFill>
                  <a:schemeClr val="accent4">
                    <a:hueOff val="-839560"/>
                    <a:satOff val="19935"/>
                    <a:lumOff val="-15534"/>
                  </a:schemeClr>
                </a:solidFill>
                <a:uFillTx/>
                <a:latin typeface="Arial"/>
                <a:ea typeface="Arial"/>
                <a:cs typeface="Arial"/>
                <a:sym typeface="Arial"/>
              </a:defRPr>
            </a:lvl4pPr>
            <a:lvl5pPr marL="617537" marR="0" indent="-104775" algn="l" defTabSz="457200" rtl="0" eaLnBrk="1" latinLnBrk="0" hangingPunct="1">
              <a:lnSpc>
                <a:spcPts val="1600"/>
              </a:lnSpc>
              <a:spcBef>
                <a:spcPts val="1000"/>
              </a:spcBef>
              <a:spcAft>
                <a:spcPts val="0"/>
              </a:spcAft>
              <a:buClrTx/>
              <a:buSzPct val="100000"/>
              <a:buFontTx/>
              <a:buChar char="-"/>
              <a:tabLst/>
              <a:defRPr sz="1200" b="0" i="0" u="none" strike="noStrike" cap="none" spc="0" baseline="0">
                <a:solidFill>
                  <a:schemeClr val="accent4">
                    <a:hueOff val="-839560"/>
                    <a:satOff val="19935"/>
                    <a:lumOff val="-15534"/>
                  </a:schemeClr>
                </a:solidFill>
                <a:uFillTx/>
                <a:latin typeface="Arial"/>
                <a:ea typeface="Arial"/>
                <a:cs typeface="Arial"/>
                <a:sym typeface="Arial"/>
              </a:defRPr>
            </a:lvl5pPr>
            <a:lvl6pPr marL="2423160" marR="0" indent="-137160" algn="l" defTabSz="457200" rtl="0" eaLnBrk="1" latinLnBrk="0" hangingPunct="1">
              <a:lnSpc>
                <a:spcPts val="1600"/>
              </a:lnSpc>
              <a:spcBef>
                <a:spcPts val="1000"/>
              </a:spcBef>
              <a:spcAft>
                <a:spcPts val="0"/>
              </a:spcAft>
              <a:buClrTx/>
              <a:buSzPct val="100000"/>
              <a:buFontTx/>
              <a:buChar char="•"/>
              <a:tabLst/>
              <a:defRPr sz="1200" b="0" i="0" u="none" strike="noStrike" cap="none" spc="0" baseline="0">
                <a:solidFill>
                  <a:schemeClr val="accent4">
                    <a:hueOff val="-839560"/>
                    <a:satOff val="19935"/>
                    <a:lumOff val="-15534"/>
                  </a:schemeClr>
                </a:solidFill>
                <a:uFillTx/>
                <a:latin typeface="Arial"/>
                <a:ea typeface="Arial"/>
                <a:cs typeface="Arial"/>
                <a:sym typeface="Arial"/>
              </a:defRPr>
            </a:lvl6pPr>
            <a:lvl7pPr marL="2880360" marR="0" indent="-137160" algn="l" defTabSz="457200" rtl="0" eaLnBrk="1" latinLnBrk="0" hangingPunct="1">
              <a:lnSpc>
                <a:spcPts val="1600"/>
              </a:lnSpc>
              <a:spcBef>
                <a:spcPts val="1000"/>
              </a:spcBef>
              <a:spcAft>
                <a:spcPts val="0"/>
              </a:spcAft>
              <a:buClrTx/>
              <a:buSzPct val="100000"/>
              <a:buFontTx/>
              <a:buChar char="•"/>
              <a:tabLst/>
              <a:defRPr sz="1200" b="0" i="0" u="none" strike="noStrike" cap="none" spc="0" baseline="0">
                <a:solidFill>
                  <a:schemeClr val="accent4">
                    <a:hueOff val="-839560"/>
                    <a:satOff val="19935"/>
                    <a:lumOff val="-15534"/>
                  </a:schemeClr>
                </a:solidFill>
                <a:uFillTx/>
                <a:latin typeface="Arial"/>
                <a:ea typeface="Arial"/>
                <a:cs typeface="Arial"/>
                <a:sym typeface="Arial"/>
              </a:defRPr>
            </a:lvl7pPr>
            <a:lvl8pPr marL="3337559" marR="0" indent="-137159" algn="l" defTabSz="457200" rtl="0" eaLnBrk="1" latinLnBrk="0" hangingPunct="1">
              <a:lnSpc>
                <a:spcPts val="1600"/>
              </a:lnSpc>
              <a:spcBef>
                <a:spcPts val="1000"/>
              </a:spcBef>
              <a:spcAft>
                <a:spcPts val="0"/>
              </a:spcAft>
              <a:buClrTx/>
              <a:buSzPct val="100000"/>
              <a:buFontTx/>
              <a:buChar char="•"/>
              <a:tabLst/>
              <a:defRPr sz="1200" b="0" i="0" u="none" strike="noStrike" cap="none" spc="0" baseline="0">
                <a:solidFill>
                  <a:schemeClr val="accent4">
                    <a:hueOff val="-839560"/>
                    <a:satOff val="19935"/>
                    <a:lumOff val="-15534"/>
                  </a:schemeClr>
                </a:solidFill>
                <a:uFillTx/>
                <a:latin typeface="Arial"/>
                <a:ea typeface="Arial"/>
                <a:cs typeface="Arial"/>
                <a:sym typeface="Arial"/>
              </a:defRPr>
            </a:lvl8pPr>
            <a:lvl9pPr marL="3794759" marR="0" indent="-137159" algn="l" defTabSz="457200" rtl="0" eaLnBrk="1" latinLnBrk="0" hangingPunct="1">
              <a:lnSpc>
                <a:spcPts val="1600"/>
              </a:lnSpc>
              <a:spcBef>
                <a:spcPts val="1000"/>
              </a:spcBef>
              <a:spcAft>
                <a:spcPts val="0"/>
              </a:spcAft>
              <a:buClrTx/>
              <a:buSzPct val="100000"/>
              <a:buFontTx/>
              <a:buChar char="•"/>
              <a:tabLst/>
              <a:defRPr sz="1200" b="0" i="0" u="none" strike="noStrike" cap="none" spc="0" baseline="0">
                <a:solidFill>
                  <a:schemeClr val="accent4">
                    <a:hueOff val="-839560"/>
                    <a:satOff val="19935"/>
                    <a:lumOff val="-15534"/>
                  </a:schemeClr>
                </a:solidFill>
                <a:uFillTx/>
                <a:latin typeface="Arial"/>
                <a:ea typeface="Arial"/>
                <a:cs typeface="Arial"/>
                <a:sym typeface="Arial"/>
              </a:defRPr>
            </a:lvl9pPr>
          </a:lstStyle>
          <a:p>
            <a:pPr>
              <a:lnSpc>
                <a:spcPts val="2200"/>
              </a:lnSpc>
              <a:spcBef>
                <a:spcPts val="2200"/>
              </a:spcBef>
              <a:defRPr sz="1900" b="1" spc="-33">
                <a:solidFill>
                  <a:srgbClr val="000000"/>
                </a:solidFill>
              </a:defRPr>
            </a:pPr>
            <a:r>
              <a:rPr lang="en-US" sz="1000" dirty="0">
                <a:latin typeface="Aptos Light"/>
              </a:rPr>
              <a:t>one pager</a:t>
            </a:r>
            <a:endParaRPr lang="en-US" dirty="0"/>
          </a:p>
        </p:txBody>
      </p:sp>
      <p:cxnSp>
        <p:nvCxnSpPr>
          <p:cNvPr id="14" name="Straight Connector 13">
            <a:extLst>
              <a:ext uri="{FF2B5EF4-FFF2-40B4-BE49-F238E27FC236}">
                <a16:creationId xmlns:a16="http://schemas.microsoft.com/office/drawing/2014/main" id="{47CE1F90-DAAF-B2C1-E253-17ADDEB56A85}"/>
              </a:ext>
            </a:extLst>
          </p:cNvPr>
          <p:cNvCxnSpPr>
            <a:cxnSpLocks/>
          </p:cNvCxnSpPr>
          <p:nvPr/>
        </p:nvCxnSpPr>
        <p:spPr>
          <a:xfrm>
            <a:off x="6105335" y="2779439"/>
            <a:ext cx="4654907" cy="0"/>
          </a:xfrm>
          <a:prstGeom prst="line">
            <a:avLst/>
          </a:prstGeom>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EB008E34-DC7E-CBC2-6159-A7D9D074BBDE}"/>
              </a:ext>
            </a:extLst>
          </p:cNvPr>
          <p:cNvSpPr/>
          <p:nvPr/>
        </p:nvSpPr>
        <p:spPr>
          <a:xfrm>
            <a:off x="6262439" y="3106032"/>
            <a:ext cx="1227993" cy="323163"/>
          </a:xfrm>
          <a:prstGeom prst="rect">
            <a:avLst/>
          </a:prstGeom>
          <a:noFill/>
          <a:ln w="12700"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algn="ctr">
              <a:lnSpc>
                <a:spcPct val="100000"/>
              </a:lnSpc>
            </a:pPr>
            <a:r>
              <a:rPr lang="en-US" sz="900" b="0" dirty="0">
                <a:solidFill>
                  <a:schemeClr val="bg1"/>
                </a:solidFill>
              </a:rPr>
              <a:t>In progress</a:t>
            </a:r>
            <a:endParaRPr lang="en-US" sz="900" b="0" i="0" u="none" strike="noStrike" cap="none" spc="0" normalizeH="0" baseline="0" dirty="0">
              <a:ln>
                <a:noFill/>
              </a:ln>
              <a:solidFill>
                <a:schemeClr val="bg1"/>
              </a:solidFill>
              <a:effectLst/>
              <a:uFillTx/>
              <a:latin typeface="Arial"/>
              <a:ea typeface="Arial"/>
              <a:cs typeface="Arial"/>
            </a:endParaRPr>
          </a:p>
        </p:txBody>
      </p:sp>
      <p:sp>
        <p:nvSpPr>
          <p:cNvPr id="16" name="Headline goes here. Maximum in 2 lines. All headlines should be sentence case.">
            <a:extLst>
              <a:ext uri="{FF2B5EF4-FFF2-40B4-BE49-F238E27FC236}">
                <a16:creationId xmlns:a16="http://schemas.microsoft.com/office/drawing/2014/main" id="{E8F2A0F9-E1F6-6A32-9E62-2FD95EF23AF2}"/>
              </a:ext>
            </a:extLst>
          </p:cNvPr>
          <p:cNvSpPr txBox="1">
            <a:spLocks/>
          </p:cNvSpPr>
          <p:nvPr/>
        </p:nvSpPr>
        <p:spPr>
          <a:xfrm>
            <a:off x="6144579" y="4859185"/>
            <a:ext cx="1975283" cy="36933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t"/>
          <a:lstStyle>
            <a:lvl1pPr marL="0" marR="0" indent="0" algn="l" defTabSz="457200" rtl="0" eaLnBrk="1" latinLnBrk="0" hangingPunct="1">
              <a:lnSpc>
                <a:spcPts val="1600"/>
              </a:lnSpc>
              <a:spcBef>
                <a:spcPts val="1000"/>
              </a:spcBef>
              <a:spcAft>
                <a:spcPts val="0"/>
              </a:spcAft>
              <a:buClrTx/>
              <a:buSzTx/>
              <a:buFontTx/>
              <a:buNone/>
              <a:tabLst/>
              <a:defRPr sz="1200" b="0" i="0" u="none" strike="noStrike" cap="none" spc="0" baseline="0">
                <a:solidFill>
                  <a:schemeClr val="accent4">
                    <a:hueOff val="-839560"/>
                    <a:satOff val="19935"/>
                    <a:lumOff val="-15534"/>
                  </a:schemeClr>
                </a:solidFill>
                <a:uFillTx/>
                <a:latin typeface="Arial"/>
                <a:ea typeface="Arial"/>
                <a:cs typeface="Arial"/>
                <a:sym typeface="Arial"/>
              </a:defRPr>
            </a:lvl1pPr>
            <a:lvl2pPr marL="104775" marR="0" indent="-104775" algn="l" defTabSz="457200" rtl="0" eaLnBrk="1" latinLnBrk="0" hangingPunct="1">
              <a:lnSpc>
                <a:spcPts val="1600"/>
              </a:lnSpc>
              <a:spcBef>
                <a:spcPts val="1000"/>
              </a:spcBef>
              <a:spcAft>
                <a:spcPts val="0"/>
              </a:spcAft>
              <a:buClrTx/>
              <a:buSzPct val="100000"/>
              <a:buFontTx/>
              <a:buChar char="•"/>
              <a:tabLst/>
              <a:defRPr sz="1200" b="0" i="0" u="none" strike="noStrike" cap="none" spc="0" baseline="0">
                <a:solidFill>
                  <a:schemeClr val="accent4">
                    <a:hueOff val="-839560"/>
                    <a:satOff val="19935"/>
                    <a:lumOff val="-15534"/>
                  </a:schemeClr>
                </a:solidFill>
                <a:uFillTx/>
                <a:latin typeface="Arial"/>
                <a:ea typeface="Arial"/>
                <a:cs typeface="Arial"/>
                <a:sym typeface="Arial"/>
              </a:defRPr>
            </a:lvl2pPr>
            <a:lvl3pPr marL="273684" marR="0" indent="-99059" algn="l" defTabSz="457200" rtl="0" eaLnBrk="1" latinLnBrk="0" hangingPunct="1">
              <a:lnSpc>
                <a:spcPts val="1600"/>
              </a:lnSpc>
              <a:spcBef>
                <a:spcPts val="1000"/>
              </a:spcBef>
              <a:spcAft>
                <a:spcPts val="0"/>
              </a:spcAft>
              <a:buClrTx/>
              <a:buSzPct val="100000"/>
              <a:buFontTx/>
              <a:buChar char="-"/>
              <a:tabLst/>
              <a:defRPr sz="1200" b="0" i="0" u="none" strike="noStrike" cap="none" spc="0" baseline="0">
                <a:solidFill>
                  <a:schemeClr val="accent4">
                    <a:hueOff val="-839560"/>
                    <a:satOff val="19935"/>
                    <a:lumOff val="-15534"/>
                  </a:schemeClr>
                </a:solidFill>
                <a:uFillTx/>
                <a:latin typeface="Arial"/>
                <a:ea typeface="Arial"/>
                <a:cs typeface="Arial"/>
                <a:sym typeface="Arial"/>
              </a:defRPr>
            </a:lvl3pPr>
            <a:lvl4pPr marL="443547" marR="0" indent="-103822" algn="l" defTabSz="457200" rtl="0" eaLnBrk="1" latinLnBrk="0" hangingPunct="1">
              <a:lnSpc>
                <a:spcPts val="1600"/>
              </a:lnSpc>
              <a:spcBef>
                <a:spcPts val="1000"/>
              </a:spcBef>
              <a:spcAft>
                <a:spcPts val="0"/>
              </a:spcAft>
              <a:buClrTx/>
              <a:buSzPct val="100000"/>
              <a:buFontTx/>
              <a:buChar char="•"/>
              <a:tabLst/>
              <a:defRPr sz="1200" b="0" i="0" u="none" strike="noStrike" cap="none" spc="0" baseline="0">
                <a:solidFill>
                  <a:schemeClr val="accent4">
                    <a:hueOff val="-839560"/>
                    <a:satOff val="19935"/>
                    <a:lumOff val="-15534"/>
                  </a:schemeClr>
                </a:solidFill>
                <a:uFillTx/>
                <a:latin typeface="Arial"/>
                <a:ea typeface="Arial"/>
                <a:cs typeface="Arial"/>
                <a:sym typeface="Arial"/>
              </a:defRPr>
            </a:lvl4pPr>
            <a:lvl5pPr marL="617537" marR="0" indent="-104775" algn="l" defTabSz="457200" rtl="0" eaLnBrk="1" latinLnBrk="0" hangingPunct="1">
              <a:lnSpc>
                <a:spcPts val="1600"/>
              </a:lnSpc>
              <a:spcBef>
                <a:spcPts val="1000"/>
              </a:spcBef>
              <a:spcAft>
                <a:spcPts val="0"/>
              </a:spcAft>
              <a:buClrTx/>
              <a:buSzPct val="100000"/>
              <a:buFontTx/>
              <a:buChar char="-"/>
              <a:tabLst/>
              <a:defRPr sz="1200" b="0" i="0" u="none" strike="noStrike" cap="none" spc="0" baseline="0">
                <a:solidFill>
                  <a:schemeClr val="accent4">
                    <a:hueOff val="-839560"/>
                    <a:satOff val="19935"/>
                    <a:lumOff val="-15534"/>
                  </a:schemeClr>
                </a:solidFill>
                <a:uFillTx/>
                <a:latin typeface="Arial"/>
                <a:ea typeface="Arial"/>
                <a:cs typeface="Arial"/>
                <a:sym typeface="Arial"/>
              </a:defRPr>
            </a:lvl5pPr>
            <a:lvl6pPr marL="2423160" marR="0" indent="-137160" algn="l" defTabSz="457200" rtl="0" eaLnBrk="1" latinLnBrk="0" hangingPunct="1">
              <a:lnSpc>
                <a:spcPts val="1600"/>
              </a:lnSpc>
              <a:spcBef>
                <a:spcPts val="1000"/>
              </a:spcBef>
              <a:spcAft>
                <a:spcPts val="0"/>
              </a:spcAft>
              <a:buClrTx/>
              <a:buSzPct val="100000"/>
              <a:buFontTx/>
              <a:buChar char="•"/>
              <a:tabLst/>
              <a:defRPr sz="1200" b="0" i="0" u="none" strike="noStrike" cap="none" spc="0" baseline="0">
                <a:solidFill>
                  <a:schemeClr val="accent4">
                    <a:hueOff val="-839560"/>
                    <a:satOff val="19935"/>
                    <a:lumOff val="-15534"/>
                  </a:schemeClr>
                </a:solidFill>
                <a:uFillTx/>
                <a:latin typeface="Arial"/>
                <a:ea typeface="Arial"/>
                <a:cs typeface="Arial"/>
                <a:sym typeface="Arial"/>
              </a:defRPr>
            </a:lvl6pPr>
            <a:lvl7pPr marL="2880360" marR="0" indent="-137160" algn="l" defTabSz="457200" rtl="0" eaLnBrk="1" latinLnBrk="0" hangingPunct="1">
              <a:lnSpc>
                <a:spcPts val="1600"/>
              </a:lnSpc>
              <a:spcBef>
                <a:spcPts val="1000"/>
              </a:spcBef>
              <a:spcAft>
                <a:spcPts val="0"/>
              </a:spcAft>
              <a:buClrTx/>
              <a:buSzPct val="100000"/>
              <a:buFontTx/>
              <a:buChar char="•"/>
              <a:tabLst/>
              <a:defRPr sz="1200" b="0" i="0" u="none" strike="noStrike" cap="none" spc="0" baseline="0">
                <a:solidFill>
                  <a:schemeClr val="accent4">
                    <a:hueOff val="-839560"/>
                    <a:satOff val="19935"/>
                    <a:lumOff val="-15534"/>
                  </a:schemeClr>
                </a:solidFill>
                <a:uFillTx/>
                <a:latin typeface="Arial"/>
                <a:ea typeface="Arial"/>
                <a:cs typeface="Arial"/>
                <a:sym typeface="Arial"/>
              </a:defRPr>
            </a:lvl7pPr>
            <a:lvl8pPr marL="3337559" marR="0" indent="-137159" algn="l" defTabSz="457200" rtl="0" eaLnBrk="1" latinLnBrk="0" hangingPunct="1">
              <a:lnSpc>
                <a:spcPts val="1600"/>
              </a:lnSpc>
              <a:spcBef>
                <a:spcPts val="1000"/>
              </a:spcBef>
              <a:spcAft>
                <a:spcPts val="0"/>
              </a:spcAft>
              <a:buClrTx/>
              <a:buSzPct val="100000"/>
              <a:buFontTx/>
              <a:buChar char="•"/>
              <a:tabLst/>
              <a:defRPr sz="1200" b="0" i="0" u="none" strike="noStrike" cap="none" spc="0" baseline="0">
                <a:solidFill>
                  <a:schemeClr val="accent4">
                    <a:hueOff val="-839560"/>
                    <a:satOff val="19935"/>
                    <a:lumOff val="-15534"/>
                  </a:schemeClr>
                </a:solidFill>
                <a:uFillTx/>
                <a:latin typeface="Arial"/>
                <a:ea typeface="Arial"/>
                <a:cs typeface="Arial"/>
                <a:sym typeface="Arial"/>
              </a:defRPr>
            </a:lvl8pPr>
            <a:lvl9pPr marL="3794759" marR="0" indent="-137159" algn="l" defTabSz="457200" rtl="0" eaLnBrk="1" latinLnBrk="0" hangingPunct="1">
              <a:lnSpc>
                <a:spcPts val="1600"/>
              </a:lnSpc>
              <a:spcBef>
                <a:spcPts val="1000"/>
              </a:spcBef>
              <a:spcAft>
                <a:spcPts val="0"/>
              </a:spcAft>
              <a:buClrTx/>
              <a:buSzPct val="100000"/>
              <a:buFontTx/>
              <a:buChar char="•"/>
              <a:tabLst/>
              <a:defRPr sz="1200" b="0" i="0" u="none" strike="noStrike" cap="none" spc="0" baseline="0">
                <a:solidFill>
                  <a:schemeClr val="accent4">
                    <a:hueOff val="-839560"/>
                    <a:satOff val="19935"/>
                    <a:lumOff val="-15534"/>
                  </a:schemeClr>
                </a:solidFill>
                <a:uFillTx/>
                <a:latin typeface="Arial"/>
                <a:ea typeface="Arial"/>
                <a:cs typeface="Arial"/>
                <a:sym typeface="Arial"/>
              </a:defRPr>
            </a:lvl9pPr>
          </a:lstStyle>
          <a:p>
            <a:pPr>
              <a:lnSpc>
                <a:spcPts val="2200"/>
              </a:lnSpc>
              <a:spcBef>
                <a:spcPts val="2200"/>
              </a:spcBef>
              <a:defRPr sz="1900" b="1" spc="-33">
                <a:solidFill>
                  <a:srgbClr val="000000"/>
                </a:solidFill>
              </a:defRPr>
            </a:pPr>
            <a:r>
              <a:rPr lang="en-US" sz="1000" dirty="0" err="1">
                <a:latin typeface="Aptos Light"/>
              </a:rPr>
              <a:t>ebook</a:t>
            </a:r>
            <a:endParaRPr lang="en-US" dirty="0" err="1"/>
          </a:p>
        </p:txBody>
      </p:sp>
      <p:cxnSp>
        <p:nvCxnSpPr>
          <p:cNvPr id="17" name="Straight Connector 16">
            <a:extLst>
              <a:ext uri="{FF2B5EF4-FFF2-40B4-BE49-F238E27FC236}">
                <a16:creationId xmlns:a16="http://schemas.microsoft.com/office/drawing/2014/main" id="{828F6F85-3CA7-6630-E319-B67B449A3458}"/>
              </a:ext>
            </a:extLst>
          </p:cNvPr>
          <p:cNvCxnSpPr>
            <a:cxnSpLocks/>
          </p:cNvCxnSpPr>
          <p:nvPr/>
        </p:nvCxnSpPr>
        <p:spPr>
          <a:xfrm>
            <a:off x="6061599" y="5136876"/>
            <a:ext cx="4654907" cy="0"/>
          </a:xfrm>
          <a:prstGeom prst="line">
            <a:avLst/>
          </a:prstGeom>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32639AA2-F4F2-9B32-2B28-C5E30F3B6314}"/>
              </a:ext>
            </a:extLst>
          </p:cNvPr>
          <p:cNvSpPr/>
          <p:nvPr/>
        </p:nvSpPr>
        <p:spPr>
          <a:xfrm>
            <a:off x="6218737" y="5463469"/>
            <a:ext cx="1227993" cy="323163"/>
          </a:xfrm>
          <a:prstGeom prst="rect">
            <a:avLst/>
          </a:prstGeom>
          <a:noFill/>
          <a:ln w="12700"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algn="ctr">
              <a:lnSpc>
                <a:spcPct val="100000"/>
              </a:lnSpc>
            </a:pPr>
            <a:r>
              <a:rPr lang="en-US" sz="900" b="0" dirty="0">
                <a:solidFill>
                  <a:schemeClr val="bg1"/>
                </a:solidFill>
              </a:rPr>
              <a:t>In progress</a:t>
            </a:r>
            <a:endParaRPr lang="en-US" sz="900" b="0" i="0" u="none" strike="noStrike" cap="none" spc="0" normalizeH="0" baseline="0" dirty="0">
              <a:ln>
                <a:noFill/>
              </a:ln>
              <a:solidFill>
                <a:schemeClr val="bg1"/>
              </a:solidFill>
              <a:effectLst/>
              <a:uFillTx/>
              <a:latin typeface="Arial"/>
              <a:ea typeface="Arial"/>
              <a:cs typeface="Arial"/>
            </a:endParaRPr>
          </a:p>
        </p:txBody>
      </p:sp>
    </p:spTree>
    <p:extLst>
      <p:ext uri="{BB962C8B-B14F-4D97-AF65-F5344CB8AC3E}">
        <p14:creationId xmlns:p14="http://schemas.microsoft.com/office/powerpoint/2010/main" val="882819369"/>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954AAD-C26A-3772-B715-205DD8636F46}"/>
              </a:ext>
            </a:extLst>
          </p:cNvPr>
          <p:cNvSpPr>
            <a:spLocks noGrp="1"/>
          </p:cNvSpPr>
          <p:nvPr>
            <p:ph type="title"/>
          </p:nvPr>
        </p:nvSpPr>
        <p:spPr>
          <a:xfrm>
            <a:off x="359999" y="429373"/>
            <a:ext cx="9000000" cy="900000"/>
          </a:xfrm>
        </p:spPr>
        <p:txBody>
          <a:bodyPr/>
          <a:lstStyle/>
          <a:p>
            <a:r>
              <a:rPr lang="en-US" dirty="0">
                <a:solidFill>
                  <a:srgbClr val="000000"/>
                </a:solidFill>
                <a:latin typeface="Aptos"/>
              </a:rPr>
              <a:t>Get more done, do less dumb, have more fun.</a:t>
            </a:r>
            <a:br>
              <a:rPr lang="en-US" dirty="0">
                <a:latin typeface="Aptos"/>
              </a:rPr>
            </a:br>
            <a:endParaRPr lang="en-US">
              <a:solidFill>
                <a:srgbClr val="273139"/>
              </a:solidFill>
              <a:latin typeface="Aptos"/>
            </a:endParaRPr>
          </a:p>
        </p:txBody>
      </p:sp>
      <p:sp>
        <p:nvSpPr>
          <p:cNvPr id="3" name="Slide Number Placeholder 2">
            <a:extLst>
              <a:ext uri="{FF2B5EF4-FFF2-40B4-BE49-F238E27FC236}">
                <a16:creationId xmlns:a16="http://schemas.microsoft.com/office/drawing/2014/main" id="{C0239239-2766-AB05-8537-AFBBDCB4B7E1}"/>
              </a:ext>
            </a:extLst>
          </p:cNvPr>
          <p:cNvSpPr>
            <a:spLocks noGrp="1"/>
          </p:cNvSpPr>
          <p:nvPr>
            <p:ph type="sldNum" sz="quarter" idx="10"/>
          </p:nvPr>
        </p:nvSpPr>
        <p:spPr/>
        <p:txBody>
          <a:bodyPr/>
          <a:lstStyle/>
          <a:p>
            <a:fld id="{86CB4B4D-7CA3-9044-876B-883B54F8677D}" type="slidenum">
              <a:rPr lang="en-MT" smtClean="0"/>
              <a:t>5</a:t>
            </a:fld>
            <a:endParaRPr lang="en-MT"/>
          </a:p>
        </p:txBody>
      </p:sp>
      <p:sp>
        <p:nvSpPr>
          <p:cNvPr id="4" name="Text Placeholder 3">
            <a:extLst>
              <a:ext uri="{FF2B5EF4-FFF2-40B4-BE49-F238E27FC236}">
                <a16:creationId xmlns:a16="http://schemas.microsoft.com/office/drawing/2014/main" id="{F74705DE-56DA-ABF8-C8BE-4EE3315CDB5E}"/>
              </a:ext>
            </a:extLst>
          </p:cNvPr>
          <p:cNvSpPr>
            <a:spLocks noGrp="1"/>
          </p:cNvSpPr>
          <p:nvPr>
            <p:ph type="body" sz="quarter" idx="15"/>
          </p:nvPr>
        </p:nvSpPr>
        <p:spPr>
          <a:xfrm>
            <a:off x="360000" y="964301"/>
            <a:ext cx="9000000" cy="360000"/>
          </a:xfrm>
        </p:spPr>
        <p:txBody>
          <a:bodyPr lIns="0" tIns="0" rIns="0" bIns="0" anchor="t">
            <a:noAutofit/>
          </a:bodyPr>
          <a:lstStyle/>
          <a:p>
            <a:r>
              <a:rPr lang="en-US" i="1" dirty="0">
                <a:solidFill>
                  <a:srgbClr val="273139"/>
                </a:solidFill>
                <a:latin typeface="Aptos"/>
              </a:rPr>
              <a:t>Get more done, do less dumb, &amp; have more fun with UiPath Test Cloud. </a:t>
            </a:r>
            <a:endParaRPr lang="en-US" i="1">
              <a:latin typeface="Aptos"/>
            </a:endParaRPr>
          </a:p>
        </p:txBody>
      </p:sp>
      <p:sp>
        <p:nvSpPr>
          <p:cNvPr id="27" name="Headline goes here. Maximum in 2 lines. All headlines should be sentence case.">
            <a:extLst>
              <a:ext uri="{FF2B5EF4-FFF2-40B4-BE49-F238E27FC236}">
                <a16:creationId xmlns:a16="http://schemas.microsoft.com/office/drawing/2014/main" id="{D1433A5D-1FB6-7401-7D3D-56D93AA45C9D}"/>
              </a:ext>
            </a:extLst>
          </p:cNvPr>
          <p:cNvSpPr txBox="1">
            <a:spLocks/>
          </p:cNvSpPr>
          <p:nvPr/>
        </p:nvSpPr>
        <p:spPr>
          <a:xfrm>
            <a:off x="501733" y="3050176"/>
            <a:ext cx="1975283" cy="36933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t"/>
          <a:lstStyle>
            <a:lvl1pPr marL="0" marR="0" indent="0" algn="l" defTabSz="457200" rtl="0" eaLnBrk="1" latinLnBrk="0" hangingPunct="1">
              <a:lnSpc>
                <a:spcPts val="1600"/>
              </a:lnSpc>
              <a:spcBef>
                <a:spcPts val="1000"/>
              </a:spcBef>
              <a:spcAft>
                <a:spcPts val="0"/>
              </a:spcAft>
              <a:buClrTx/>
              <a:buSzTx/>
              <a:buFontTx/>
              <a:buNone/>
              <a:tabLst/>
              <a:defRPr sz="1200" b="0" i="0" u="none" strike="noStrike" cap="none" spc="0" baseline="0">
                <a:solidFill>
                  <a:schemeClr val="accent4">
                    <a:hueOff val="-839560"/>
                    <a:satOff val="19935"/>
                    <a:lumOff val="-15534"/>
                  </a:schemeClr>
                </a:solidFill>
                <a:uFillTx/>
                <a:latin typeface="Arial"/>
                <a:ea typeface="Arial"/>
                <a:cs typeface="Arial"/>
                <a:sym typeface="Arial"/>
              </a:defRPr>
            </a:lvl1pPr>
            <a:lvl2pPr marL="104775" marR="0" indent="-104775" algn="l" defTabSz="457200" rtl="0" eaLnBrk="1" latinLnBrk="0" hangingPunct="1">
              <a:lnSpc>
                <a:spcPts val="1600"/>
              </a:lnSpc>
              <a:spcBef>
                <a:spcPts val="1000"/>
              </a:spcBef>
              <a:spcAft>
                <a:spcPts val="0"/>
              </a:spcAft>
              <a:buClrTx/>
              <a:buSzPct val="100000"/>
              <a:buFontTx/>
              <a:buChar char="•"/>
              <a:tabLst/>
              <a:defRPr sz="1200" b="0" i="0" u="none" strike="noStrike" cap="none" spc="0" baseline="0">
                <a:solidFill>
                  <a:schemeClr val="accent4">
                    <a:hueOff val="-839560"/>
                    <a:satOff val="19935"/>
                    <a:lumOff val="-15534"/>
                  </a:schemeClr>
                </a:solidFill>
                <a:uFillTx/>
                <a:latin typeface="Arial"/>
                <a:ea typeface="Arial"/>
                <a:cs typeface="Arial"/>
                <a:sym typeface="Arial"/>
              </a:defRPr>
            </a:lvl2pPr>
            <a:lvl3pPr marL="273684" marR="0" indent="-99059" algn="l" defTabSz="457200" rtl="0" eaLnBrk="1" latinLnBrk="0" hangingPunct="1">
              <a:lnSpc>
                <a:spcPts val="1600"/>
              </a:lnSpc>
              <a:spcBef>
                <a:spcPts val="1000"/>
              </a:spcBef>
              <a:spcAft>
                <a:spcPts val="0"/>
              </a:spcAft>
              <a:buClrTx/>
              <a:buSzPct val="100000"/>
              <a:buFontTx/>
              <a:buChar char="-"/>
              <a:tabLst/>
              <a:defRPr sz="1200" b="0" i="0" u="none" strike="noStrike" cap="none" spc="0" baseline="0">
                <a:solidFill>
                  <a:schemeClr val="accent4">
                    <a:hueOff val="-839560"/>
                    <a:satOff val="19935"/>
                    <a:lumOff val="-15534"/>
                  </a:schemeClr>
                </a:solidFill>
                <a:uFillTx/>
                <a:latin typeface="Arial"/>
                <a:ea typeface="Arial"/>
                <a:cs typeface="Arial"/>
                <a:sym typeface="Arial"/>
              </a:defRPr>
            </a:lvl3pPr>
            <a:lvl4pPr marL="443547" marR="0" indent="-103822" algn="l" defTabSz="457200" rtl="0" eaLnBrk="1" latinLnBrk="0" hangingPunct="1">
              <a:lnSpc>
                <a:spcPts val="1600"/>
              </a:lnSpc>
              <a:spcBef>
                <a:spcPts val="1000"/>
              </a:spcBef>
              <a:spcAft>
                <a:spcPts val="0"/>
              </a:spcAft>
              <a:buClrTx/>
              <a:buSzPct val="100000"/>
              <a:buFontTx/>
              <a:buChar char="•"/>
              <a:tabLst/>
              <a:defRPr sz="1200" b="0" i="0" u="none" strike="noStrike" cap="none" spc="0" baseline="0">
                <a:solidFill>
                  <a:schemeClr val="accent4">
                    <a:hueOff val="-839560"/>
                    <a:satOff val="19935"/>
                    <a:lumOff val="-15534"/>
                  </a:schemeClr>
                </a:solidFill>
                <a:uFillTx/>
                <a:latin typeface="Arial"/>
                <a:ea typeface="Arial"/>
                <a:cs typeface="Arial"/>
                <a:sym typeface="Arial"/>
              </a:defRPr>
            </a:lvl4pPr>
            <a:lvl5pPr marL="617537" marR="0" indent="-104775" algn="l" defTabSz="457200" rtl="0" eaLnBrk="1" latinLnBrk="0" hangingPunct="1">
              <a:lnSpc>
                <a:spcPts val="1600"/>
              </a:lnSpc>
              <a:spcBef>
                <a:spcPts val="1000"/>
              </a:spcBef>
              <a:spcAft>
                <a:spcPts val="0"/>
              </a:spcAft>
              <a:buClrTx/>
              <a:buSzPct val="100000"/>
              <a:buFontTx/>
              <a:buChar char="-"/>
              <a:tabLst/>
              <a:defRPr sz="1200" b="0" i="0" u="none" strike="noStrike" cap="none" spc="0" baseline="0">
                <a:solidFill>
                  <a:schemeClr val="accent4">
                    <a:hueOff val="-839560"/>
                    <a:satOff val="19935"/>
                    <a:lumOff val="-15534"/>
                  </a:schemeClr>
                </a:solidFill>
                <a:uFillTx/>
                <a:latin typeface="Arial"/>
                <a:ea typeface="Arial"/>
                <a:cs typeface="Arial"/>
                <a:sym typeface="Arial"/>
              </a:defRPr>
            </a:lvl5pPr>
            <a:lvl6pPr marL="2423160" marR="0" indent="-137160" algn="l" defTabSz="457200" rtl="0" eaLnBrk="1" latinLnBrk="0" hangingPunct="1">
              <a:lnSpc>
                <a:spcPts val="1600"/>
              </a:lnSpc>
              <a:spcBef>
                <a:spcPts val="1000"/>
              </a:spcBef>
              <a:spcAft>
                <a:spcPts val="0"/>
              </a:spcAft>
              <a:buClrTx/>
              <a:buSzPct val="100000"/>
              <a:buFontTx/>
              <a:buChar char="•"/>
              <a:tabLst/>
              <a:defRPr sz="1200" b="0" i="0" u="none" strike="noStrike" cap="none" spc="0" baseline="0">
                <a:solidFill>
                  <a:schemeClr val="accent4">
                    <a:hueOff val="-839560"/>
                    <a:satOff val="19935"/>
                    <a:lumOff val="-15534"/>
                  </a:schemeClr>
                </a:solidFill>
                <a:uFillTx/>
                <a:latin typeface="Arial"/>
                <a:ea typeface="Arial"/>
                <a:cs typeface="Arial"/>
                <a:sym typeface="Arial"/>
              </a:defRPr>
            </a:lvl6pPr>
            <a:lvl7pPr marL="2880360" marR="0" indent="-137160" algn="l" defTabSz="457200" rtl="0" eaLnBrk="1" latinLnBrk="0" hangingPunct="1">
              <a:lnSpc>
                <a:spcPts val="1600"/>
              </a:lnSpc>
              <a:spcBef>
                <a:spcPts val="1000"/>
              </a:spcBef>
              <a:spcAft>
                <a:spcPts val="0"/>
              </a:spcAft>
              <a:buClrTx/>
              <a:buSzPct val="100000"/>
              <a:buFontTx/>
              <a:buChar char="•"/>
              <a:tabLst/>
              <a:defRPr sz="1200" b="0" i="0" u="none" strike="noStrike" cap="none" spc="0" baseline="0">
                <a:solidFill>
                  <a:schemeClr val="accent4">
                    <a:hueOff val="-839560"/>
                    <a:satOff val="19935"/>
                    <a:lumOff val="-15534"/>
                  </a:schemeClr>
                </a:solidFill>
                <a:uFillTx/>
                <a:latin typeface="Arial"/>
                <a:ea typeface="Arial"/>
                <a:cs typeface="Arial"/>
                <a:sym typeface="Arial"/>
              </a:defRPr>
            </a:lvl7pPr>
            <a:lvl8pPr marL="3337559" marR="0" indent="-137159" algn="l" defTabSz="457200" rtl="0" eaLnBrk="1" latinLnBrk="0" hangingPunct="1">
              <a:lnSpc>
                <a:spcPts val="1600"/>
              </a:lnSpc>
              <a:spcBef>
                <a:spcPts val="1000"/>
              </a:spcBef>
              <a:spcAft>
                <a:spcPts val="0"/>
              </a:spcAft>
              <a:buClrTx/>
              <a:buSzPct val="100000"/>
              <a:buFontTx/>
              <a:buChar char="•"/>
              <a:tabLst/>
              <a:defRPr sz="1200" b="0" i="0" u="none" strike="noStrike" cap="none" spc="0" baseline="0">
                <a:solidFill>
                  <a:schemeClr val="accent4">
                    <a:hueOff val="-839560"/>
                    <a:satOff val="19935"/>
                    <a:lumOff val="-15534"/>
                  </a:schemeClr>
                </a:solidFill>
                <a:uFillTx/>
                <a:latin typeface="Arial"/>
                <a:ea typeface="Arial"/>
                <a:cs typeface="Arial"/>
                <a:sym typeface="Arial"/>
              </a:defRPr>
            </a:lvl8pPr>
            <a:lvl9pPr marL="3794759" marR="0" indent="-137159" algn="l" defTabSz="457200" rtl="0" eaLnBrk="1" latinLnBrk="0" hangingPunct="1">
              <a:lnSpc>
                <a:spcPts val="1600"/>
              </a:lnSpc>
              <a:spcBef>
                <a:spcPts val="1000"/>
              </a:spcBef>
              <a:spcAft>
                <a:spcPts val="0"/>
              </a:spcAft>
              <a:buClrTx/>
              <a:buSzPct val="100000"/>
              <a:buFontTx/>
              <a:buChar char="•"/>
              <a:tabLst/>
              <a:defRPr sz="1200" b="0" i="0" u="none" strike="noStrike" cap="none" spc="0" baseline="0">
                <a:solidFill>
                  <a:schemeClr val="accent4">
                    <a:hueOff val="-839560"/>
                    <a:satOff val="19935"/>
                    <a:lumOff val="-15534"/>
                  </a:schemeClr>
                </a:solidFill>
                <a:uFillTx/>
                <a:latin typeface="Arial"/>
                <a:ea typeface="Arial"/>
                <a:cs typeface="Arial"/>
                <a:sym typeface="Arial"/>
              </a:defRPr>
            </a:lvl9pPr>
          </a:lstStyle>
          <a:p>
            <a:pPr>
              <a:lnSpc>
                <a:spcPts val="2200"/>
              </a:lnSpc>
              <a:spcBef>
                <a:spcPts val="2200"/>
              </a:spcBef>
              <a:defRPr sz="1900" b="1" spc="-33">
                <a:solidFill>
                  <a:srgbClr val="000000"/>
                </a:solidFill>
              </a:defRPr>
            </a:pPr>
            <a:r>
              <a:rPr lang="en-US" sz="1000" b="1" spc="-33" dirty="0">
                <a:solidFill>
                  <a:srgbClr val="000000"/>
                </a:solidFill>
                <a:latin typeface="Aptos Light"/>
              </a:rPr>
              <a:t>Social copy</a:t>
            </a:r>
            <a:endParaRPr lang="en-US" dirty="0"/>
          </a:p>
        </p:txBody>
      </p:sp>
      <p:cxnSp>
        <p:nvCxnSpPr>
          <p:cNvPr id="29" name="Straight Connector 28">
            <a:extLst>
              <a:ext uri="{FF2B5EF4-FFF2-40B4-BE49-F238E27FC236}">
                <a16:creationId xmlns:a16="http://schemas.microsoft.com/office/drawing/2014/main" id="{86CE0E54-8A00-93B6-8BF4-84CFD4902FED}"/>
              </a:ext>
            </a:extLst>
          </p:cNvPr>
          <p:cNvCxnSpPr>
            <a:cxnSpLocks/>
          </p:cNvCxnSpPr>
          <p:nvPr/>
        </p:nvCxnSpPr>
        <p:spPr>
          <a:xfrm>
            <a:off x="418797" y="3327867"/>
            <a:ext cx="4654907" cy="0"/>
          </a:xfrm>
          <a:prstGeom prst="line">
            <a:avLst/>
          </a:prstGeom>
          <a:ln/>
        </p:spPr>
        <p:style>
          <a:lnRef idx="1">
            <a:schemeClr val="accent1"/>
          </a:lnRef>
          <a:fillRef idx="0">
            <a:schemeClr val="accent1"/>
          </a:fillRef>
          <a:effectRef idx="0">
            <a:schemeClr val="accent1"/>
          </a:effectRef>
          <a:fontRef idx="minor">
            <a:schemeClr val="tx1"/>
          </a:fontRef>
        </p:style>
      </p:cxnSp>
      <p:sp>
        <p:nvSpPr>
          <p:cNvPr id="31" name="Headline goes here. Maximum in 2 lines. All headlines should be sentence case.">
            <a:extLst>
              <a:ext uri="{FF2B5EF4-FFF2-40B4-BE49-F238E27FC236}">
                <a16:creationId xmlns:a16="http://schemas.microsoft.com/office/drawing/2014/main" id="{C76D5216-BC39-040A-EACF-698EB10350EF}"/>
              </a:ext>
            </a:extLst>
          </p:cNvPr>
          <p:cNvSpPr txBox="1">
            <a:spLocks/>
          </p:cNvSpPr>
          <p:nvPr/>
        </p:nvSpPr>
        <p:spPr>
          <a:xfrm>
            <a:off x="512305" y="1217783"/>
            <a:ext cx="1975283" cy="36933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t"/>
          <a:lstStyle>
            <a:lvl1pPr marL="0" marR="0" indent="0" algn="l" defTabSz="457200" rtl="0" eaLnBrk="1" latinLnBrk="0" hangingPunct="1">
              <a:lnSpc>
                <a:spcPts val="1600"/>
              </a:lnSpc>
              <a:spcBef>
                <a:spcPts val="1000"/>
              </a:spcBef>
              <a:spcAft>
                <a:spcPts val="0"/>
              </a:spcAft>
              <a:buClrTx/>
              <a:buSzTx/>
              <a:buFontTx/>
              <a:buNone/>
              <a:tabLst/>
              <a:defRPr sz="1200" b="0" i="0" u="none" strike="noStrike" cap="none" spc="0" baseline="0">
                <a:solidFill>
                  <a:schemeClr val="accent4">
                    <a:hueOff val="-839560"/>
                    <a:satOff val="19935"/>
                    <a:lumOff val="-15534"/>
                  </a:schemeClr>
                </a:solidFill>
                <a:uFillTx/>
                <a:latin typeface="Arial"/>
                <a:ea typeface="Arial"/>
                <a:cs typeface="Arial"/>
                <a:sym typeface="Arial"/>
              </a:defRPr>
            </a:lvl1pPr>
            <a:lvl2pPr marL="104775" marR="0" indent="-104775" algn="l" defTabSz="457200" rtl="0" eaLnBrk="1" latinLnBrk="0" hangingPunct="1">
              <a:lnSpc>
                <a:spcPts val="1600"/>
              </a:lnSpc>
              <a:spcBef>
                <a:spcPts val="1000"/>
              </a:spcBef>
              <a:spcAft>
                <a:spcPts val="0"/>
              </a:spcAft>
              <a:buClrTx/>
              <a:buSzPct val="100000"/>
              <a:buFontTx/>
              <a:buChar char="•"/>
              <a:tabLst/>
              <a:defRPr sz="1200" b="0" i="0" u="none" strike="noStrike" cap="none" spc="0" baseline="0">
                <a:solidFill>
                  <a:schemeClr val="accent4">
                    <a:hueOff val="-839560"/>
                    <a:satOff val="19935"/>
                    <a:lumOff val="-15534"/>
                  </a:schemeClr>
                </a:solidFill>
                <a:uFillTx/>
                <a:latin typeface="Arial"/>
                <a:ea typeface="Arial"/>
                <a:cs typeface="Arial"/>
                <a:sym typeface="Arial"/>
              </a:defRPr>
            </a:lvl2pPr>
            <a:lvl3pPr marL="273684" marR="0" indent="-99059" algn="l" defTabSz="457200" rtl="0" eaLnBrk="1" latinLnBrk="0" hangingPunct="1">
              <a:lnSpc>
                <a:spcPts val="1600"/>
              </a:lnSpc>
              <a:spcBef>
                <a:spcPts val="1000"/>
              </a:spcBef>
              <a:spcAft>
                <a:spcPts val="0"/>
              </a:spcAft>
              <a:buClrTx/>
              <a:buSzPct val="100000"/>
              <a:buFontTx/>
              <a:buChar char="-"/>
              <a:tabLst/>
              <a:defRPr sz="1200" b="0" i="0" u="none" strike="noStrike" cap="none" spc="0" baseline="0">
                <a:solidFill>
                  <a:schemeClr val="accent4">
                    <a:hueOff val="-839560"/>
                    <a:satOff val="19935"/>
                    <a:lumOff val="-15534"/>
                  </a:schemeClr>
                </a:solidFill>
                <a:uFillTx/>
                <a:latin typeface="Arial"/>
                <a:ea typeface="Arial"/>
                <a:cs typeface="Arial"/>
                <a:sym typeface="Arial"/>
              </a:defRPr>
            </a:lvl3pPr>
            <a:lvl4pPr marL="443547" marR="0" indent="-103822" algn="l" defTabSz="457200" rtl="0" eaLnBrk="1" latinLnBrk="0" hangingPunct="1">
              <a:lnSpc>
                <a:spcPts val="1600"/>
              </a:lnSpc>
              <a:spcBef>
                <a:spcPts val="1000"/>
              </a:spcBef>
              <a:spcAft>
                <a:spcPts val="0"/>
              </a:spcAft>
              <a:buClrTx/>
              <a:buSzPct val="100000"/>
              <a:buFontTx/>
              <a:buChar char="•"/>
              <a:tabLst/>
              <a:defRPr sz="1200" b="0" i="0" u="none" strike="noStrike" cap="none" spc="0" baseline="0">
                <a:solidFill>
                  <a:schemeClr val="accent4">
                    <a:hueOff val="-839560"/>
                    <a:satOff val="19935"/>
                    <a:lumOff val="-15534"/>
                  </a:schemeClr>
                </a:solidFill>
                <a:uFillTx/>
                <a:latin typeface="Arial"/>
                <a:ea typeface="Arial"/>
                <a:cs typeface="Arial"/>
                <a:sym typeface="Arial"/>
              </a:defRPr>
            </a:lvl4pPr>
            <a:lvl5pPr marL="617537" marR="0" indent="-104775" algn="l" defTabSz="457200" rtl="0" eaLnBrk="1" latinLnBrk="0" hangingPunct="1">
              <a:lnSpc>
                <a:spcPts val="1600"/>
              </a:lnSpc>
              <a:spcBef>
                <a:spcPts val="1000"/>
              </a:spcBef>
              <a:spcAft>
                <a:spcPts val="0"/>
              </a:spcAft>
              <a:buClrTx/>
              <a:buSzPct val="100000"/>
              <a:buFontTx/>
              <a:buChar char="-"/>
              <a:tabLst/>
              <a:defRPr sz="1200" b="0" i="0" u="none" strike="noStrike" cap="none" spc="0" baseline="0">
                <a:solidFill>
                  <a:schemeClr val="accent4">
                    <a:hueOff val="-839560"/>
                    <a:satOff val="19935"/>
                    <a:lumOff val="-15534"/>
                  </a:schemeClr>
                </a:solidFill>
                <a:uFillTx/>
                <a:latin typeface="Arial"/>
                <a:ea typeface="Arial"/>
                <a:cs typeface="Arial"/>
                <a:sym typeface="Arial"/>
              </a:defRPr>
            </a:lvl5pPr>
            <a:lvl6pPr marL="2423160" marR="0" indent="-137160" algn="l" defTabSz="457200" rtl="0" eaLnBrk="1" latinLnBrk="0" hangingPunct="1">
              <a:lnSpc>
                <a:spcPts val="1600"/>
              </a:lnSpc>
              <a:spcBef>
                <a:spcPts val="1000"/>
              </a:spcBef>
              <a:spcAft>
                <a:spcPts val="0"/>
              </a:spcAft>
              <a:buClrTx/>
              <a:buSzPct val="100000"/>
              <a:buFontTx/>
              <a:buChar char="•"/>
              <a:tabLst/>
              <a:defRPr sz="1200" b="0" i="0" u="none" strike="noStrike" cap="none" spc="0" baseline="0">
                <a:solidFill>
                  <a:schemeClr val="accent4">
                    <a:hueOff val="-839560"/>
                    <a:satOff val="19935"/>
                    <a:lumOff val="-15534"/>
                  </a:schemeClr>
                </a:solidFill>
                <a:uFillTx/>
                <a:latin typeface="Arial"/>
                <a:ea typeface="Arial"/>
                <a:cs typeface="Arial"/>
                <a:sym typeface="Arial"/>
              </a:defRPr>
            </a:lvl6pPr>
            <a:lvl7pPr marL="2880360" marR="0" indent="-137160" algn="l" defTabSz="457200" rtl="0" eaLnBrk="1" latinLnBrk="0" hangingPunct="1">
              <a:lnSpc>
                <a:spcPts val="1600"/>
              </a:lnSpc>
              <a:spcBef>
                <a:spcPts val="1000"/>
              </a:spcBef>
              <a:spcAft>
                <a:spcPts val="0"/>
              </a:spcAft>
              <a:buClrTx/>
              <a:buSzPct val="100000"/>
              <a:buFontTx/>
              <a:buChar char="•"/>
              <a:tabLst/>
              <a:defRPr sz="1200" b="0" i="0" u="none" strike="noStrike" cap="none" spc="0" baseline="0">
                <a:solidFill>
                  <a:schemeClr val="accent4">
                    <a:hueOff val="-839560"/>
                    <a:satOff val="19935"/>
                    <a:lumOff val="-15534"/>
                  </a:schemeClr>
                </a:solidFill>
                <a:uFillTx/>
                <a:latin typeface="Arial"/>
                <a:ea typeface="Arial"/>
                <a:cs typeface="Arial"/>
                <a:sym typeface="Arial"/>
              </a:defRPr>
            </a:lvl7pPr>
            <a:lvl8pPr marL="3337559" marR="0" indent="-137159" algn="l" defTabSz="457200" rtl="0" eaLnBrk="1" latinLnBrk="0" hangingPunct="1">
              <a:lnSpc>
                <a:spcPts val="1600"/>
              </a:lnSpc>
              <a:spcBef>
                <a:spcPts val="1000"/>
              </a:spcBef>
              <a:spcAft>
                <a:spcPts val="0"/>
              </a:spcAft>
              <a:buClrTx/>
              <a:buSzPct val="100000"/>
              <a:buFontTx/>
              <a:buChar char="•"/>
              <a:tabLst/>
              <a:defRPr sz="1200" b="0" i="0" u="none" strike="noStrike" cap="none" spc="0" baseline="0">
                <a:solidFill>
                  <a:schemeClr val="accent4">
                    <a:hueOff val="-839560"/>
                    <a:satOff val="19935"/>
                    <a:lumOff val="-15534"/>
                  </a:schemeClr>
                </a:solidFill>
                <a:uFillTx/>
                <a:latin typeface="Arial"/>
                <a:ea typeface="Arial"/>
                <a:cs typeface="Arial"/>
                <a:sym typeface="Arial"/>
              </a:defRPr>
            </a:lvl8pPr>
            <a:lvl9pPr marL="3794759" marR="0" indent="-137159" algn="l" defTabSz="457200" rtl="0" eaLnBrk="1" latinLnBrk="0" hangingPunct="1">
              <a:lnSpc>
                <a:spcPts val="1600"/>
              </a:lnSpc>
              <a:spcBef>
                <a:spcPts val="1000"/>
              </a:spcBef>
              <a:spcAft>
                <a:spcPts val="0"/>
              </a:spcAft>
              <a:buClrTx/>
              <a:buSzPct val="100000"/>
              <a:buFontTx/>
              <a:buChar char="•"/>
              <a:tabLst/>
              <a:defRPr sz="1200" b="0" i="0" u="none" strike="noStrike" cap="none" spc="0" baseline="0">
                <a:solidFill>
                  <a:schemeClr val="accent4">
                    <a:hueOff val="-839560"/>
                    <a:satOff val="19935"/>
                    <a:lumOff val="-15534"/>
                  </a:schemeClr>
                </a:solidFill>
                <a:uFillTx/>
                <a:latin typeface="Arial"/>
                <a:ea typeface="Arial"/>
                <a:cs typeface="Arial"/>
                <a:sym typeface="Arial"/>
              </a:defRPr>
            </a:lvl9pPr>
          </a:lstStyle>
          <a:p>
            <a:pPr>
              <a:lnSpc>
                <a:spcPts val="2200"/>
              </a:lnSpc>
              <a:spcBef>
                <a:spcPts val="2200"/>
              </a:spcBef>
              <a:defRPr sz="1900" b="1" spc="-33">
                <a:solidFill>
                  <a:srgbClr val="000000"/>
                </a:solidFill>
              </a:defRPr>
            </a:pPr>
            <a:r>
              <a:rPr lang="en-US" sz="1000" dirty="0">
                <a:latin typeface="Aptos Light"/>
              </a:rPr>
              <a:t>Social graphic</a:t>
            </a:r>
            <a:endParaRPr lang="en-US" dirty="0"/>
          </a:p>
        </p:txBody>
      </p:sp>
      <p:cxnSp>
        <p:nvCxnSpPr>
          <p:cNvPr id="33" name="Straight Connector 32">
            <a:extLst>
              <a:ext uri="{FF2B5EF4-FFF2-40B4-BE49-F238E27FC236}">
                <a16:creationId xmlns:a16="http://schemas.microsoft.com/office/drawing/2014/main" id="{5587AD3C-C260-C7B0-8F40-51061CB5464A}"/>
              </a:ext>
            </a:extLst>
          </p:cNvPr>
          <p:cNvCxnSpPr>
            <a:cxnSpLocks/>
          </p:cNvCxnSpPr>
          <p:nvPr/>
        </p:nvCxnSpPr>
        <p:spPr>
          <a:xfrm>
            <a:off x="429396" y="1495474"/>
            <a:ext cx="4654907" cy="0"/>
          </a:xfrm>
          <a:prstGeom prst="line">
            <a:avLst/>
          </a:prstGeom>
          <a:ln/>
        </p:spPr>
        <p:style>
          <a:lnRef idx="1">
            <a:schemeClr val="accent1"/>
          </a:lnRef>
          <a:fillRef idx="0">
            <a:schemeClr val="accent1"/>
          </a:fillRef>
          <a:effectRef idx="0">
            <a:schemeClr val="accent1"/>
          </a:effectRef>
          <a:fontRef idx="minor">
            <a:schemeClr val="tx1"/>
          </a:fontRef>
        </p:style>
      </p:cxnSp>
      <p:sp>
        <p:nvSpPr>
          <p:cNvPr id="37" name="Headline goes here. Maximum in 2 lines. All headlines should be sentence case.">
            <a:extLst>
              <a:ext uri="{FF2B5EF4-FFF2-40B4-BE49-F238E27FC236}">
                <a16:creationId xmlns:a16="http://schemas.microsoft.com/office/drawing/2014/main" id="{6C2BAF5B-55EE-D5A4-CB4B-0EAFF0C53256}"/>
              </a:ext>
            </a:extLst>
          </p:cNvPr>
          <p:cNvSpPr txBox="1">
            <a:spLocks/>
          </p:cNvSpPr>
          <p:nvPr/>
        </p:nvSpPr>
        <p:spPr>
          <a:xfrm>
            <a:off x="6252072" y="1217783"/>
            <a:ext cx="1975283" cy="36933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t"/>
          <a:lstStyle>
            <a:lvl1pPr marL="0" marR="0" indent="0" algn="l" defTabSz="457200" rtl="0" eaLnBrk="1" latinLnBrk="0" hangingPunct="1">
              <a:lnSpc>
                <a:spcPts val="1600"/>
              </a:lnSpc>
              <a:spcBef>
                <a:spcPts val="1000"/>
              </a:spcBef>
              <a:spcAft>
                <a:spcPts val="0"/>
              </a:spcAft>
              <a:buClrTx/>
              <a:buSzTx/>
              <a:buFontTx/>
              <a:buNone/>
              <a:tabLst/>
              <a:defRPr sz="1200" b="0" i="0" u="none" strike="noStrike" cap="none" spc="0" baseline="0">
                <a:solidFill>
                  <a:schemeClr val="accent4">
                    <a:hueOff val="-839560"/>
                    <a:satOff val="19935"/>
                    <a:lumOff val="-15534"/>
                  </a:schemeClr>
                </a:solidFill>
                <a:uFillTx/>
                <a:latin typeface="Arial"/>
                <a:ea typeface="Arial"/>
                <a:cs typeface="Arial"/>
                <a:sym typeface="Arial"/>
              </a:defRPr>
            </a:lvl1pPr>
            <a:lvl2pPr marL="104775" marR="0" indent="-104775" algn="l" defTabSz="457200" rtl="0" eaLnBrk="1" latinLnBrk="0" hangingPunct="1">
              <a:lnSpc>
                <a:spcPts val="1600"/>
              </a:lnSpc>
              <a:spcBef>
                <a:spcPts val="1000"/>
              </a:spcBef>
              <a:spcAft>
                <a:spcPts val="0"/>
              </a:spcAft>
              <a:buClrTx/>
              <a:buSzPct val="100000"/>
              <a:buFontTx/>
              <a:buChar char="•"/>
              <a:tabLst/>
              <a:defRPr sz="1200" b="0" i="0" u="none" strike="noStrike" cap="none" spc="0" baseline="0">
                <a:solidFill>
                  <a:schemeClr val="accent4">
                    <a:hueOff val="-839560"/>
                    <a:satOff val="19935"/>
                    <a:lumOff val="-15534"/>
                  </a:schemeClr>
                </a:solidFill>
                <a:uFillTx/>
                <a:latin typeface="Arial"/>
                <a:ea typeface="Arial"/>
                <a:cs typeface="Arial"/>
                <a:sym typeface="Arial"/>
              </a:defRPr>
            </a:lvl2pPr>
            <a:lvl3pPr marL="273684" marR="0" indent="-99059" algn="l" defTabSz="457200" rtl="0" eaLnBrk="1" latinLnBrk="0" hangingPunct="1">
              <a:lnSpc>
                <a:spcPts val="1600"/>
              </a:lnSpc>
              <a:spcBef>
                <a:spcPts val="1000"/>
              </a:spcBef>
              <a:spcAft>
                <a:spcPts val="0"/>
              </a:spcAft>
              <a:buClrTx/>
              <a:buSzPct val="100000"/>
              <a:buFontTx/>
              <a:buChar char="-"/>
              <a:tabLst/>
              <a:defRPr sz="1200" b="0" i="0" u="none" strike="noStrike" cap="none" spc="0" baseline="0">
                <a:solidFill>
                  <a:schemeClr val="accent4">
                    <a:hueOff val="-839560"/>
                    <a:satOff val="19935"/>
                    <a:lumOff val="-15534"/>
                  </a:schemeClr>
                </a:solidFill>
                <a:uFillTx/>
                <a:latin typeface="Arial"/>
                <a:ea typeface="Arial"/>
                <a:cs typeface="Arial"/>
                <a:sym typeface="Arial"/>
              </a:defRPr>
            </a:lvl3pPr>
            <a:lvl4pPr marL="443547" marR="0" indent="-103822" algn="l" defTabSz="457200" rtl="0" eaLnBrk="1" latinLnBrk="0" hangingPunct="1">
              <a:lnSpc>
                <a:spcPts val="1600"/>
              </a:lnSpc>
              <a:spcBef>
                <a:spcPts val="1000"/>
              </a:spcBef>
              <a:spcAft>
                <a:spcPts val="0"/>
              </a:spcAft>
              <a:buClrTx/>
              <a:buSzPct val="100000"/>
              <a:buFontTx/>
              <a:buChar char="•"/>
              <a:tabLst/>
              <a:defRPr sz="1200" b="0" i="0" u="none" strike="noStrike" cap="none" spc="0" baseline="0">
                <a:solidFill>
                  <a:schemeClr val="accent4">
                    <a:hueOff val="-839560"/>
                    <a:satOff val="19935"/>
                    <a:lumOff val="-15534"/>
                  </a:schemeClr>
                </a:solidFill>
                <a:uFillTx/>
                <a:latin typeface="Arial"/>
                <a:ea typeface="Arial"/>
                <a:cs typeface="Arial"/>
                <a:sym typeface="Arial"/>
              </a:defRPr>
            </a:lvl4pPr>
            <a:lvl5pPr marL="617537" marR="0" indent="-104775" algn="l" defTabSz="457200" rtl="0" eaLnBrk="1" latinLnBrk="0" hangingPunct="1">
              <a:lnSpc>
                <a:spcPts val="1600"/>
              </a:lnSpc>
              <a:spcBef>
                <a:spcPts val="1000"/>
              </a:spcBef>
              <a:spcAft>
                <a:spcPts val="0"/>
              </a:spcAft>
              <a:buClrTx/>
              <a:buSzPct val="100000"/>
              <a:buFontTx/>
              <a:buChar char="-"/>
              <a:tabLst/>
              <a:defRPr sz="1200" b="0" i="0" u="none" strike="noStrike" cap="none" spc="0" baseline="0">
                <a:solidFill>
                  <a:schemeClr val="accent4">
                    <a:hueOff val="-839560"/>
                    <a:satOff val="19935"/>
                    <a:lumOff val="-15534"/>
                  </a:schemeClr>
                </a:solidFill>
                <a:uFillTx/>
                <a:latin typeface="Arial"/>
                <a:ea typeface="Arial"/>
                <a:cs typeface="Arial"/>
                <a:sym typeface="Arial"/>
              </a:defRPr>
            </a:lvl5pPr>
            <a:lvl6pPr marL="2423160" marR="0" indent="-137160" algn="l" defTabSz="457200" rtl="0" eaLnBrk="1" latinLnBrk="0" hangingPunct="1">
              <a:lnSpc>
                <a:spcPts val="1600"/>
              </a:lnSpc>
              <a:spcBef>
                <a:spcPts val="1000"/>
              </a:spcBef>
              <a:spcAft>
                <a:spcPts val="0"/>
              </a:spcAft>
              <a:buClrTx/>
              <a:buSzPct val="100000"/>
              <a:buFontTx/>
              <a:buChar char="•"/>
              <a:tabLst/>
              <a:defRPr sz="1200" b="0" i="0" u="none" strike="noStrike" cap="none" spc="0" baseline="0">
                <a:solidFill>
                  <a:schemeClr val="accent4">
                    <a:hueOff val="-839560"/>
                    <a:satOff val="19935"/>
                    <a:lumOff val="-15534"/>
                  </a:schemeClr>
                </a:solidFill>
                <a:uFillTx/>
                <a:latin typeface="Arial"/>
                <a:ea typeface="Arial"/>
                <a:cs typeface="Arial"/>
                <a:sym typeface="Arial"/>
              </a:defRPr>
            </a:lvl6pPr>
            <a:lvl7pPr marL="2880360" marR="0" indent="-137160" algn="l" defTabSz="457200" rtl="0" eaLnBrk="1" latinLnBrk="0" hangingPunct="1">
              <a:lnSpc>
                <a:spcPts val="1600"/>
              </a:lnSpc>
              <a:spcBef>
                <a:spcPts val="1000"/>
              </a:spcBef>
              <a:spcAft>
                <a:spcPts val="0"/>
              </a:spcAft>
              <a:buClrTx/>
              <a:buSzPct val="100000"/>
              <a:buFontTx/>
              <a:buChar char="•"/>
              <a:tabLst/>
              <a:defRPr sz="1200" b="0" i="0" u="none" strike="noStrike" cap="none" spc="0" baseline="0">
                <a:solidFill>
                  <a:schemeClr val="accent4">
                    <a:hueOff val="-839560"/>
                    <a:satOff val="19935"/>
                    <a:lumOff val="-15534"/>
                  </a:schemeClr>
                </a:solidFill>
                <a:uFillTx/>
                <a:latin typeface="Arial"/>
                <a:ea typeface="Arial"/>
                <a:cs typeface="Arial"/>
                <a:sym typeface="Arial"/>
              </a:defRPr>
            </a:lvl7pPr>
            <a:lvl8pPr marL="3337559" marR="0" indent="-137159" algn="l" defTabSz="457200" rtl="0" eaLnBrk="1" latinLnBrk="0" hangingPunct="1">
              <a:lnSpc>
                <a:spcPts val="1600"/>
              </a:lnSpc>
              <a:spcBef>
                <a:spcPts val="1000"/>
              </a:spcBef>
              <a:spcAft>
                <a:spcPts val="0"/>
              </a:spcAft>
              <a:buClrTx/>
              <a:buSzPct val="100000"/>
              <a:buFontTx/>
              <a:buChar char="•"/>
              <a:tabLst/>
              <a:defRPr sz="1200" b="0" i="0" u="none" strike="noStrike" cap="none" spc="0" baseline="0">
                <a:solidFill>
                  <a:schemeClr val="accent4">
                    <a:hueOff val="-839560"/>
                    <a:satOff val="19935"/>
                    <a:lumOff val="-15534"/>
                  </a:schemeClr>
                </a:solidFill>
                <a:uFillTx/>
                <a:latin typeface="Arial"/>
                <a:ea typeface="Arial"/>
                <a:cs typeface="Arial"/>
                <a:sym typeface="Arial"/>
              </a:defRPr>
            </a:lvl8pPr>
            <a:lvl9pPr marL="3794759" marR="0" indent="-137159" algn="l" defTabSz="457200" rtl="0" eaLnBrk="1" latinLnBrk="0" hangingPunct="1">
              <a:lnSpc>
                <a:spcPts val="1600"/>
              </a:lnSpc>
              <a:spcBef>
                <a:spcPts val="1000"/>
              </a:spcBef>
              <a:spcAft>
                <a:spcPts val="0"/>
              </a:spcAft>
              <a:buClrTx/>
              <a:buSzPct val="100000"/>
              <a:buFontTx/>
              <a:buChar char="•"/>
              <a:tabLst/>
              <a:defRPr sz="1200" b="0" i="0" u="none" strike="noStrike" cap="none" spc="0" baseline="0">
                <a:solidFill>
                  <a:schemeClr val="accent4">
                    <a:hueOff val="-839560"/>
                    <a:satOff val="19935"/>
                    <a:lumOff val="-15534"/>
                  </a:schemeClr>
                </a:solidFill>
                <a:uFillTx/>
                <a:latin typeface="Arial"/>
                <a:ea typeface="Arial"/>
                <a:cs typeface="Arial"/>
                <a:sym typeface="Arial"/>
              </a:defRPr>
            </a:lvl9pPr>
          </a:lstStyle>
          <a:p>
            <a:pPr>
              <a:lnSpc>
                <a:spcPts val="2200"/>
              </a:lnSpc>
              <a:spcBef>
                <a:spcPts val="2200"/>
              </a:spcBef>
              <a:defRPr sz="1900" b="1" spc="-33">
                <a:solidFill>
                  <a:srgbClr val="000000"/>
                </a:solidFill>
              </a:defRPr>
            </a:pPr>
            <a:r>
              <a:rPr lang="en-US" sz="1000" dirty="0">
                <a:latin typeface="Aptos Light"/>
              </a:rPr>
              <a:t>emails</a:t>
            </a:r>
            <a:endParaRPr lang="en-US" dirty="0"/>
          </a:p>
        </p:txBody>
      </p:sp>
      <p:cxnSp>
        <p:nvCxnSpPr>
          <p:cNvPr id="39" name="Straight Connector 38">
            <a:extLst>
              <a:ext uri="{FF2B5EF4-FFF2-40B4-BE49-F238E27FC236}">
                <a16:creationId xmlns:a16="http://schemas.microsoft.com/office/drawing/2014/main" id="{3FD193D8-DA94-8CE6-BAF2-2EC567611392}"/>
              </a:ext>
            </a:extLst>
          </p:cNvPr>
          <p:cNvCxnSpPr>
            <a:cxnSpLocks/>
          </p:cNvCxnSpPr>
          <p:nvPr/>
        </p:nvCxnSpPr>
        <p:spPr>
          <a:xfrm>
            <a:off x="6169125" y="1495474"/>
            <a:ext cx="4654907" cy="0"/>
          </a:xfrm>
          <a:prstGeom prst="line">
            <a:avLst/>
          </a:prstGeom>
          <a:ln/>
        </p:spPr>
        <p:style>
          <a:lnRef idx="1">
            <a:schemeClr val="accent1"/>
          </a:lnRef>
          <a:fillRef idx="0">
            <a:schemeClr val="accent1"/>
          </a:fillRef>
          <a:effectRef idx="0">
            <a:schemeClr val="accent1"/>
          </a:effectRef>
          <a:fontRef idx="minor">
            <a:schemeClr val="tx1"/>
          </a:fontRef>
        </p:style>
      </p:cxnSp>
      <p:pic>
        <p:nvPicPr>
          <p:cNvPr id="42" name="Picture 41" descr="A red text on a white surface&#10;&#10;AI-generated content may be incorrect.">
            <a:extLst>
              <a:ext uri="{FF2B5EF4-FFF2-40B4-BE49-F238E27FC236}">
                <a16:creationId xmlns:a16="http://schemas.microsoft.com/office/drawing/2014/main" id="{569D7394-46A6-9ED3-99C7-0238AADEB929}"/>
              </a:ext>
            </a:extLst>
          </p:cNvPr>
          <p:cNvPicPr>
            <a:picLocks noChangeAspect="1"/>
          </p:cNvPicPr>
          <p:nvPr/>
        </p:nvPicPr>
        <p:blipFill>
          <a:blip r:embed="rId2"/>
          <a:stretch>
            <a:fillRect/>
          </a:stretch>
        </p:blipFill>
        <p:spPr>
          <a:xfrm>
            <a:off x="500287" y="1582608"/>
            <a:ext cx="2351956" cy="1334106"/>
          </a:xfrm>
          <a:prstGeom prst="rect">
            <a:avLst/>
          </a:prstGeom>
        </p:spPr>
      </p:pic>
      <p:sp>
        <p:nvSpPr>
          <p:cNvPr id="5" name="TextBox 4">
            <a:extLst>
              <a:ext uri="{FF2B5EF4-FFF2-40B4-BE49-F238E27FC236}">
                <a16:creationId xmlns:a16="http://schemas.microsoft.com/office/drawing/2014/main" id="{0846A7BA-79BE-A6BB-1813-96166B24442B}"/>
              </a:ext>
            </a:extLst>
          </p:cNvPr>
          <p:cNvSpPr txBox="1"/>
          <p:nvPr/>
        </p:nvSpPr>
        <p:spPr>
          <a:xfrm>
            <a:off x="420690" y="3419279"/>
            <a:ext cx="5160939" cy="34163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fromWordArt="0" anchor="t" anchorCtr="0" forceAA="0" compatLnSpc="1">
            <a:prstTxWarp prst="textNoShape">
              <a:avLst/>
            </a:prstTxWarp>
            <a:spAutoFit/>
          </a:bodyPr>
          <a:lstStyle/>
          <a:p>
            <a:pPr>
              <a:lnSpc>
                <a:spcPct val="100000"/>
              </a:lnSpc>
            </a:pPr>
            <a:r>
              <a:rPr lang="en-US" sz="1000" b="0" dirty="0">
                <a:solidFill>
                  <a:schemeClr val="bg1"/>
                </a:solidFill>
                <a:latin typeface="Aptos"/>
                <a:cs typeface="Segoe UI"/>
              </a:rPr>
              <a:t>🚀 </a:t>
            </a:r>
            <a:r>
              <a:rPr lang="en-US" sz="1000" dirty="0">
                <a:solidFill>
                  <a:srgbClr val="273139"/>
                </a:solidFill>
                <a:latin typeface="Noto Sans"/>
                <a:ea typeface="Noto Sans"/>
                <a:cs typeface="Noto Sans"/>
              </a:rPr>
              <a:t>AI Agents: Get more done, do less dumb, &amp; have more fun with UiPath Test Cloud</a:t>
            </a:r>
            <a:endParaRPr lang="en-US" sz="1000" dirty="0"/>
          </a:p>
          <a:p>
            <a:pPr>
              <a:lnSpc>
                <a:spcPct val="100000"/>
              </a:lnSpc>
            </a:pPr>
            <a:endParaRPr lang="en-US" sz="1000" b="0" dirty="0">
              <a:solidFill>
                <a:schemeClr val="bg1"/>
              </a:solidFill>
              <a:latin typeface="Aptos"/>
              <a:cs typeface="Segoe UI"/>
            </a:endParaRPr>
          </a:p>
          <a:p>
            <a:pPr>
              <a:lnSpc>
                <a:spcPct val="100000"/>
              </a:lnSpc>
            </a:pPr>
            <a:r>
              <a:rPr lang="en-US" sz="1000" b="0" dirty="0">
                <a:solidFill>
                  <a:schemeClr val="bg1"/>
                </a:solidFill>
                <a:latin typeface="Aptos"/>
                <a:cs typeface="Segoe UI"/>
              </a:rPr>
              <a:t>At UiPath, we're not just changing the game – we're rewriting the rules of software testing. Introducing UiPath Test Cloud with AI agents: the innovation that's transforming quality assurance.</a:t>
            </a:r>
          </a:p>
          <a:p>
            <a:pPr>
              <a:lnSpc>
                <a:spcPct val="100000"/>
              </a:lnSpc>
            </a:pPr>
            <a:r>
              <a:rPr lang="en-US" sz="1000" b="0" dirty="0">
                <a:solidFill>
                  <a:schemeClr val="bg1"/>
                </a:solidFill>
                <a:latin typeface="Aptos"/>
                <a:cs typeface="Segoe UI"/>
              </a:rPr>
              <a:t>Our mission? Simple:</a:t>
            </a:r>
          </a:p>
          <a:p>
            <a:pPr>
              <a:lnSpc>
                <a:spcPct val="100000"/>
              </a:lnSpc>
            </a:pPr>
            <a:r>
              <a:rPr lang="en-US" sz="1000" b="0" dirty="0">
                <a:solidFill>
                  <a:schemeClr val="bg1"/>
                </a:solidFill>
                <a:latin typeface="Aptos"/>
                <a:cs typeface="Segoe UI"/>
              </a:rPr>
              <a:t>✅ Get More Done: AI agents tackle more projects and scenarios than ever before</a:t>
            </a:r>
          </a:p>
          <a:p>
            <a:pPr>
              <a:lnSpc>
                <a:spcPct val="100000"/>
              </a:lnSpc>
            </a:pPr>
            <a:r>
              <a:rPr lang="en-US" sz="1000" b="0" dirty="0">
                <a:solidFill>
                  <a:schemeClr val="bg1"/>
                </a:solidFill>
                <a:latin typeface="Aptos"/>
                <a:cs typeface="Segoe UI"/>
              </a:rPr>
              <a:t>✅ Do Less Dumb: Eliminate repetitive tasks and human errors</a:t>
            </a:r>
          </a:p>
          <a:p>
            <a:pPr>
              <a:lnSpc>
                <a:spcPct val="100000"/>
              </a:lnSpc>
            </a:pPr>
            <a:r>
              <a:rPr lang="en-US" sz="1000" b="0" dirty="0">
                <a:solidFill>
                  <a:schemeClr val="bg1"/>
                </a:solidFill>
                <a:latin typeface="Aptos"/>
                <a:cs typeface="Segoe UI"/>
              </a:rPr>
              <a:t>✅ Have More Fun: Free your team to focus on creative, high-value work</a:t>
            </a:r>
          </a:p>
          <a:p>
            <a:pPr>
              <a:lnSpc>
                <a:spcPct val="100000"/>
              </a:lnSpc>
            </a:pPr>
            <a:endParaRPr lang="en-US" sz="1000" b="0" dirty="0">
              <a:solidFill>
                <a:schemeClr val="bg1"/>
              </a:solidFill>
              <a:latin typeface="Aptos"/>
              <a:cs typeface="Segoe UI"/>
            </a:endParaRPr>
          </a:p>
          <a:p>
            <a:pPr>
              <a:lnSpc>
                <a:spcPct val="100000"/>
              </a:lnSpc>
            </a:pPr>
            <a:r>
              <a:rPr lang="en-US" sz="1000" b="0" dirty="0">
                <a:solidFill>
                  <a:schemeClr val="bg1"/>
                </a:solidFill>
                <a:latin typeface="Aptos"/>
                <a:cs typeface="Segoe UI"/>
              </a:rPr>
              <a:t>With UiPath Test Cloud, you're not just keeping up with change – you're driving it. Experience the most comprehensive, up-to-date, and intelligent testing platform in the market today.</a:t>
            </a:r>
          </a:p>
          <a:p>
            <a:pPr>
              <a:lnSpc>
                <a:spcPct val="100000"/>
              </a:lnSpc>
            </a:pPr>
            <a:r>
              <a:rPr lang="en-US" sz="1000" b="0" dirty="0">
                <a:solidFill>
                  <a:schemeClr val="bg1"/>
                </a:solidFill>
                <a:latin typeface="Aptos"/>
                <a:cs typeface="Segoe UI"/>
              </a:rPr>
              <a:t>Ready to transform your testing process? Learn more: </a:t>
            </a:r>
            <a:r>
              <a:rPr lang="en-US" sz="1000" b="0" dirty="0">
                <a:solidFill>
                  <a:schemeClr val="bg1"/>
                </a:solidFill>
                <a:latin typeface="Aptos"/>
                <a:cs typeface="Segoe UI"/>
                <a:hlinkClick r:id="rId3">
                  <a:extLst>
                    <a:ext uri="{A12FA001-AC4F-418D-AE19-62706E023703}">
                      <ahyp:hlinkClr xmlns:ahyp="http://schemas.microsoft.com/office/drawing/2018/hyperlinkcolor" val="tx"/>
                    </a:ext>
                  </a:extLst>
                </a:hlinkClick>
              </a:rPr>
              <a:t>www.uipath.com/agentictesting</a:t>
            </a:r>
            <a:endParaRPr lang="en-US" sz="1000" b="0">
              <a:solidFill>
                <a:schemeClr val="bg1"/>
              </a:solidFill>
              <a:latin typeface="Aptos"/>
              <a:cs typeface="Segoe UI"/>
            </a:endParaRPr>
          </a:p>
          <a:p>
            <a:pPr>
              <a:lnSpc>
                <a:spcPct val="100000"/>
              </a:lnSpc>
            </a:pPr>
            <a:endParaRPr lang="en-US" sz="1000" b="0" dirty="0">
              <a:solidFill>
                <a:schemeClr val="bg1"/>
              </a:solidFill>
              <a:latin typeface="Aptos"/>
              <a:cs typeface="Segoe UI"/>
            </a:endParaRPr>
          </a:p>
          <a:p>
            <a:pPr>
              <a:lnSpc>
                <a:spcPct val="100000"/>
              </a:lnSpc>
            </a:pPr>
            <a:r>
              <a:rPr lang="en-US" sz="1000" b="0" dirty="0">
                <a:solidFill>
                  <a:schemeClr val="bg1"/>
                </a:solidFill>
                <a:latin typeface="Aptos"/>
                <a:cs typeface="Segoe UI"/>
              </a:rPr>
              <a:t>#UiPathTestCloud #AITesting #SoftwareQA #GetMoreDoneDoLessDumbHaveMoreFun</a:t>
            </a:r>
          </a:p>
          <a:p>
            <a:pPr>
              <a:lnSpc>
                <a:spcPct val="100000"/>
              </a:lnSpc>
            </a:pPr>
            <a:endParaRPr lang="en-US" sz="1000" b="0" dirty="0">
              <a:solidFill>
                <a:schemeClr val="bg1"/>
              </a:solidFill>
              <a:latin typeface="Aptos"/>
              <a:cs typeface="Segoe UI"/>
            </a:endParaRPr>
          </a:p>
          <a:p>
            <a:pPr>
              <a:lnSpc>
                <a:spcPct val="100000"/>
              </a:lnSpc>
            </a:pPr>
            <a:r>
              <a:rPr lang="en-US" sz="1000" b="0" dirty="0">
                <a:solidFill>
                  <a:schemeClr val="bg1"/>
                </a:solidFill>
                <a:latin typeface="Aptos"/>
                <a:cs typeface="Segoe UI"/>
              </a:rPr>
              <a:t>How could AI-powered testing help your team get more done, do less dumb, and have more fun? Share your thoughts!</a:t>
            </a:r>
          </a:p>
          <a:p>
            <a:pPr>
              <a:lnSpc>
                <a:spcPct val="100000"/>
              </a:lnSpc>
            </a:pPr>
            <a:endParaRPr lang="en-US" sz="1000" b="0" dirty="0">
              <a:solidFill>
                <a:schemeClr val="bg1"/>
              </a:solidFill>
              <a:latin typeface="Aptos"/>
              <a:cs typeface="Segoe UI"/>
            </a:endParaRPr>
          </a:p>
        </p:txBody>
      </p:sp>
    </p:spTree>
    <p:extLst>
      <p:ext uri="{BB962C8B-B14F-4D97-AF65-F5344CB8AC3E}">
        <p14:creationId xmlns:p14="http://schemas.microsoft.com/office/powerpoint/2010/main" val="3370040620"/>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594072-11D4-C457-930B-01DC8F98C1F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65326EE-9F05-5A70-A2ED-B80D12DEDFA9}"/>
              </a:ext>
            </a:extLst>
          </p:cNvPr>
          <p:cNvSpPr>
            <a:spLocks noGrp="1"/>
          </p:cNvSpPr>
          <p:nvPr>
            <p:ph type="title"/>
          </p:nvPr>
        </p:nvSpPr>
        <p:spPr>
          <a:xfrm>
            <a:off x="359999" y="429373"/>
            <a:ext cx="9000000" cy="900000"/>
          </a:xfrm>
        </p:spPr>
        <p:txBody>
          <a:bodyPr/>
          <a:lstStyle/>
          <a:p>
            <a:r>
              <a:rPr lang="en-US" dirty="0">
                <a:solidFill>
                  <a:srgbClr val="000000"/>
                </a:solidFill>
                <a:latin typeface="Aptos"/>
              </a:rPr>
              <a:t>Wring the bottleneck</a:t>
            </a:r>
            <a:endParaRPr lang="en-US" dirty="0"/>
          </a:p>
        </p:txBody>
      </p:sp>
      <p:sp>
        <p:nvSpPr>
          <p:cNvPr id="3" name="Slide Number Placeholder 2">
            <a:extLst>
              <a:ext uri="{FF2B5EF4-FFF2-40B4-BE49-F238E27FC236}">
                <a16:creationId xmlns:a16="http://schemas.microsoft.com/office/drawing/2014/main" id="{BA69BC4E-0C9A-1071-A40F-D7252AFFC932}"/>
              </a:ext>
            </a:extLst>
          </p:cNvPr>
          <p:cNvSpPr>
            <a:spLocks noGrp="1"/>
          </p:cNvSpPr>
          <p:nvPr>
            <p:ph type="sldNum" sz="quarter" idx="10"/>
          </p:nvPr>
        </p:nvSpPr>
        <p:spPr/>
        <p:txBody>
          <a:bodyPr/>
          <a:lstStyle/>
          <a:p>
            <a:fld id="{86CB4B4D-7CA3-9044-876B-883B54F8677D}" type="slidenum">
              <a:rPr lang="en-MT" smtClean="0"/>
              <a:t>6</a:t>
            </a:fld>
            <a:endParaRPr lang="en-MT"/>
          </a:p>
        </p:txBody>
      </p:sp>
      <p:sp>
        <p:nvSpPr>
          <p:cNvPr id="4" name="Text Placeholder 3">
            <a:extLst>
              <a:ext uri="{FF2B5EF4-FFF2-40B4-BE49-F238E27FC236}">
                <a16:creationId xmlns:a16="http://schemas.microsoft.com/office/drawing/2014/main" id="{59BD85D9-276C-2225-9E22-A1D6E234DA6A}"/>
              </a:ext>
            </a:extLst>
          </p:cNvPr>
          <p:cNvSpPr>
            <a:spLocks noGrp="1"/>
          </p:cNvSpPr>
          <p:nvPr>
            <p:ph type="body" sz="quarter" idx="15"/>
          </p:nvPr>
        </p:nvSpPr>
        <p:spPr>
          <a:xfrm>
            <a:off x="360000" y="855287"/>
            <a:ext cx="9000000" cy="360000"/>
          </a:xfrm>
        </p:spPr>
        <p:txBody>
          <a:bodyPr lIns="0" tIns="0" rIns="0" bIns="0" anchor="t">
            <a:noAutofit/>
          </a:bodyPr>
          <a:lstStyle/>
          <a:p>
            <a:r>
              <a:rPr lang="en-US" dirty="0">
                <a:solidFill>
                  <a:srgbClr val="273139"/>
                </a:solidFill>
                <a:latin typeface="Aptos"/>
              </a:rPr>
              <a:t>Break the neck of the bottleneck with UiPath Test Cloud. </a:t>
            </a:r>
            <a:endParaRPr lang="en-US" dirty="0"/>
          </a:p>
        </p:txBody>
      </p:sp>
      <p:sp>
        <p:nvSpPr>
          <p:cNvPr id="27" name="Headline goes here. Maximum in 2 lines. All headlines should be sentence case.">
            <a:extLst>
              <a:ext uri="{FF2B5EF4-FFF2-40B4-BE49-F238E27FC236}">
                <a16:creationId xmlns:a16="http://schemas.microsoft.com/office/drawing/2014/main" id="{5762A652-CEEB-09E8-F684-8C04DF2305F2}"/>
              </a:ext>
            </a:extLst>
          </p:cNvPr>
          <p:cNvSpPr txBox="1">
            <a:spLocks/>
          </p:cNvSpPr>
          <p:nvPr/>
        </p:nvSpPr>
        <p:spPr>
          <a:xfrm>
            <a:off x="501733" y="3050176"/>
            <a:ext cx="1975283" cy="36933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t"/>
          <a:lstStyle>
            <a:lvl1pPr marL="0" marR="0" indent="0" algn="l" defTabSz="457200" rtl="0" eaLnBrk="1" latinLnBrk="0" hangingPunct="1">
              <a:lnSpc>
                <a:spcPts val="1600"/>
              </a:lnSpc>
              <a:spcBef>
                <a:spcPts val="1000"/>
              </a:spcBef>
              <a:spcAft>
                <a:spcPts val="0"/>
              </a:spcAft>
              <a:buClrTx/>
              <a:buSzTx/>
              <a:buFontTx/>
              <a:buNone/>
              <a:tabLst/>
              <a:defRPr sz="1200" b="0" i="0" u="none" strike="noStrike" cap="none" spc="0" baseline="0">
                <a:solidFill>
                  <a:schemeClr val="accent4">
                    <a:hueOff val="-839560"/>
                    <a:satOff val="19935"/>
                    <a:lumOff val="-15534"/>
                  </a:schemeClr>
                </a:solidFill>
                <a:uFillTx/>
                <a:latin typeface="Arial"/>
                <a:ea typeface="Arial"/>
                <a:cs typeface="Arial"/>
                <a:sym typeface="Arial"/>
              </a:defRPr>
            </a:lvl1pPr>
            <a:lvl2pPr marL="104775" marR="0" indent="-104775" algn="l" defTabSz="457200" rtl="0" eaLnBrk="1" latinLnBrk="0" hangingPunct="1">
              <a:lnSpc>
                <a:spcPts val="1600"/>
              </a:lnSpc>
              <a:spcBef>
                <a:spcPts val="1000"/>
              </a:spcBef>
              <a:spcAft>
                <a:spcPts val="0"/>
              </a:spcAft>
              <a:buClrTx/>
              <a:buSzPct val="100000"/>
              <a:buFontTx/>
              <a:buChar char="•"/>
              <a:tabLst/>
              <a:defRPr sz="1200" b="0" i="0" u="none" strike="noStrike" cap="none" spc="0" baseline="0">
                <a:solidFill>
                  <a:schemeClr val="accent4">
                    <a:hueOff val="-839560"/>
                    <a:satOff val="19935"/>
                    <a:lumOff val="-15534"/>
                  </a:schemeClr>
                </a:solidFill>
                <a:uFillTx/>
                <a:latin typeface="Arial"/>
                <a:ea typeface="Arial"/>
                <a:cs typeface="Arial"/>
                <a:sym typeface="Arial"/>
              </a:defRPr>
            </a:lvl2pPr>
            <a:lvl3pPr marL="273684" marR="0" indent="-99059" algn="l" defTabSz="457200" rtl="0" eaLnBrk="1" latinLnBrk="0" hangingPunct="1">
              <a:lnSpc>
                <a:spcPts val="1600"/>
              </a:lnSpc>
              <a:spcBef>
                <a:spcPts val="1000"/>
              </a:spcBef>
              <a:spcAft>
                <a:spcPts val="0"/>
              </a:spcAft>
              <a:buClrTx/>
              <a:buSzPct val="100000"/>
              <a:buFontTx/>
              <a:buChar char="-"/>
              <a:tabLst/>
              <a:defRPr sz="1200" b="0" i="0" u="none" strike="noStrike" cap="none" spc="0" baseline="0">
                <a:solidFill>
                  <a:schemeClr val="accent4">
                    <a:hueOff val="-839560"/>
                    <a:satOff val="19935"/>
                    <a:lumOff val="-15534"/>
                  </a:schemeClr>
                </a:solidFill>
                <a:uFillTx/>
                <a:latin typeface="Arial"/>
                <a:ea typeface="Arial"/>
                <a:cs typeface="Arial"/>
                <a:sym typeface="Arial"/>
              </a:defRPr>
            </a:lvl3pPr>
            <a:lvl4pPr marL="443547" marR="0" indent="-103822" algn="l" defTabSz="457200" rtl="0" eaLnBrk="1" latinLnBrk="0" hangingPunct="1">
              <a:lnSpc>
                <a:spcPts val="1600"/>
              </a:lnSpc>
              <a:spcBef>
                <a:spcPts val="1000"/>
              </a:spcBef>
              <a:spcAft>
                <a:spcPts val="0"/>
              </a:spcAft>
              <a:buClrTx/>
              <a:buSzPct val="100000"/>
              <a:buFontTx/>
              <a:buChar char="•"/>
              <a:tabLst/>
              <a:defRPr sz="1200" b="0" i="0" u="none" strike="noStrike" cap="none" spc="0" baseline="0">
                <a:solidFill>
                  <a:schemeClr val="accent4">
                    <a:hueOff val="-839560"/>
                    <a:satOff val="19935"/>
                    <a:lumOff val="-15534"/>
                  </a:schemeClr>
                </a:solidFill>
                <a:uFillTx/>
                <a:latin typeface="Arial"/>
                <a:ea typeface="Arial"/>
                <a:cs typeface="Arial"/>
                <a:sym typeface="Arial"/>
              </a:defRPr>
            </a:lvl4pPr>
            <a:lvl5pPr marL="617537" marR="0" indent="-104775" algn="l" defTabSz="457200" rtl="0" eaLnBrk="1" latinLnBrk="0" hangingPunct="1">
              <a:lnSpc>
                <a:spcPts val="1600"/>
              </a:lnSpc>
              <a:spcBef>
                <a:spcPts val="1000"/>
              </a:spcBef>
              <a:spcAft>
                <a:spcPts val="0"/>
              </a:spcAft>
              <a:buClrTx/>
              <a:buSzPct val="100000"/>
              <a:buFontTx/>
              <a:buChar char="-"/>
              <a:tabLst/>
              <a:defRPr sz="1200" b="0" i="0" u="none" strike="noStrike" cap="none" spc="0" baseline="0">
                <a:solidFill>
                  <a:schemeClr val="accent4">
                    <a:hueOff val="-839560"/>
                    <a:satOff val="19935"/>
                    <a:lumOff val="-15534"/>
                  </a:schemeClr>
                </a:solidFill>
                <a:uFillTx/>
                <a:latin typeface="Arial"/>
                <a:ea typeface="Arial"/>
                <a:cs typeface="Arial"/>
                <a:sym typeface="Arial"/>
              </a:defRPr>
            </a:lvl5pPr>
            <a:lvl6pPr marL="2423160" marR="0" indent="-137160" algn="l" defTabSz="457200" rtl="0" eaLnBrk="1" latinLnBrk="0" hangingPunct="1">
              <a:lnSpc>
                <a:spcPts val="1600"/>
              </a:lnSpc>
              <a:spcBef>
                <a:spcPts val="1000"/>
              </a:spcBef>
              <a:spcAft>
                <a:spcPts val="0"/>
              </a:spcAft>
              <a:buClrTx/>
              <a:buSzPct val="100000"/>
              <a:buFontTx/>
              <a:buChar char="•"/>
              <a:tabLst/>
              <a:defRPr sz="1200" b="0" i="0" u="none" strike="noStrike" cap="none" spc="0" baseline="0">
                <a:solidFill>
                  <a:schemeClr val="accent4">
                    <a:hueOff val="-839560"/>
                    <a:satOff val="19935"/>
                    <a:lumOff val="-15534"/>
                  </a:schemeClr>
                </a:solidFill>
                <a:uFillTx/>
                <a:latin typeface="Arial"/>
                <a:ea typeface="Arial"/>
                <a:cs typeface="Arial"/>
                <a:sym typeface="Arial"/>
              </a:defRPr>
            </a:lvl6pPr>
            <a:lvl7pPr marL="2880360" marR="0" indent="-137160" algn="l" defTabSz="457200" rtl="0" eaLnBrk="1" latinLnBrk="0" hangingPunct="1">
              <a:lnSpc>
                <a:spcPts val="1600"/>
              </a:lnSpc>
              <a:spcBef>
                <a:spcPts val="1000"/>
              </a:spcBef>
              <a:spcAft>
                <a:spcPts val="0"/>
              </a:spcAft>
              <a:buClrTx/>
              <a:buSzPct val="100000"/>
              <a:buFontTx/>
              <a:buChar char="•"/>
              <a:tabLst/>
              <a:defRPr sz="1200" b="0" i="0" u="none" strike="noStrike" cap="none" spc="0" baseline="0">
                <a:solidFill>
                  <a:schemeClr val="accent4">
                    <a:hueOff val="-839560"/>
                    <a:satOff val="19935"/>
                    <a:lumOff val="-15534"/>
                  </a:schemeClr>
                </a:solidFill>
                <a:uFillTx/>
                <a:latin typeface="Arial"/>
                <a:ea typeface="Arial"/>
                <a:cs typeface="Arial"/>
                <a:sym typeface="Arial"/>
              </a:defRPr>
            </a:lvl7pPr>
            <a:lvl8pPr marL="3337559" marR="0" indent="-137159" algn="l" defTabSz="457200" rtl="0" eaLnBrk="1" latinLnBrk="0" hangingPunct="1">
              <a:lnSpc>
                <a:spcPts val="1600"/>
              </a:lnSpc>
              <a:spcBef>
                <a:spcPts val="1000"/>
              </a:spcBef>
              <a:spcAft>
                <a:spcPts val="0"/>
              </a:spcAft>
              <a:buClrTx/>
              <a:buSzPct val="100000"/>
              <a:buFontTx/>
              <a:buChar char="•"/>
              <a:tabLst/>
              <a:defRPr sz="1200" b="0" i="0" u="none" strike="noStrike" cap="none" spc="0" baseline="0">
                <a:solidFill>
                  <a:schemeClr val="accent4">
                    <a:hueOff val="-839560"/>
                    <a:satOff val="19935"/>
                    <a:lumOff val="-15534"/>
                  </a:schemeClr>
                </a:solidFill>
                <a:uFillTx/>
                <a:latin typeface="Arial"/>
                <a:ea typeface="Arial"/>
                <a:cs typeface="Arial"/>
                <a:sym typeface="Arial"/>
              </a:defRPr>
            </a:lvl8pPr>
            <a:lvl9pPr marL="3794759" marR="0" indent="-137159" algn="l" defTabSz="457200" rtl="0" eaLnBrk="1" latinLnBrk="0" hangingPunct="1">
              <a:lnSpc>
                <a:spcPts val="1600"/>
              </a:lnSpc>
              <a:spcBef>
                <a:spcPts val="1000"/>
              </a:spcBef>
              <a:spcAft>
                <a:spcPts val="0"/>
              </a:spcAft>
              <a:buClrTx/>
              <a:buSzPct val="100000"/>
              <a:buFontTx/>
              <a:buChar char="•"/>
              <a:tabLst/>
              <a:defRPr sz="1200" b="0" i="0" u="none" strike="noStrike" cap="none" spc="0" baseline="0">
                <a:solidFill>
                  <a:schemeClr val="accent4">
                    <a:hueOff val="-839560"/>
                    <a:satOff val="19935"/>
                    <a:lumOff val="-15534"/>
                  </a:schemeClr>
                </a:solidFill>
                <a:uFillTx/>
                <a:latin typeface="Arial"/>
                <a:ea typeface="Arial"/>
                <a:cs typeface="Arial"/>
                <a:sym typeface="Arial"/>
              </a:defRPr>
            </a:lvl9pPr>
          </a:lstStyle>
          <a:p>
            <a:pPr>
              <a:lnSpc>
                <a:spcPts val="2200"/>
              </a:lnSpc>
              <a:spcBef>
                <a:spcPts val="2200"/>
              </a:spcBef>
              <a:defRPr sz="1900" b="1" spc="-33">
                <a:solidFill>
                  <a:srgbClr val="000000"/>
                </a:solidFill>
              </a:defRPr>
            </a:pPr>
            <a:r>
              <a:rPr lang="en-US" sz="1000" b="1" spc="-33" dirty="0">
                <a:solidFill>
                  <a:srgbClr val="000000"/>
                </a:solidFill>
                <a:latin typeface="Aptos Light"/>
              </a:rPr>
              <a:t>Social copy</a:t>
            </a:r>
            <a:endParaRPr lang="en-US" dirty="0"/>
          </a:p>
        </p:txBody>
      </p:sp>
      <p:cxnSp>
        <p:nvCxnSpPr>
          <p:cNvPr id="29" name="Straight Connector 28">
            <a:extLst>
              <a:ext uri="{FF2B5EF4-FFF2-40B4-BE49-F238E27FC236}">
                <a16:creationId xmlns:a16="http://schemas.microsoft.com/office/drawing/2014/main" id="{7FF279CF-DEB9-AAF5-3374-C078C6E0DCFF}"/>
              </a:ext>
            </a:extLst>
          </p:cNvPr>
          <p:cNvCxnSpPr>
            <a:cxnSpLocks/>
          </p:cNvCxnSpPr>
          <p:nvPr/>
        </p:nvCxnSpPr>
        <p:spPr>
          <a:xfrm>
            <a:off x="418797" y="3327867"/>
            <a:ext cx="4654907" cy="0"/>
          </a:xfrm>
          <a:prstGeom prst="line">
            <a:avLst/>
          </a:prstGeom>
          <a:ln/>
        </p:spPr>
        <p:style>
          <a:lnRef idx="1">
            <a:schemeClr val="accent1"/>
          </a:lnRef>
          <a:fillRef idx="0">
            <a:schemeClr val="accent1"/>
          </a:fillRef>
          <a:effectRef idx="0">
            <a:schemeClr val="accent1"/>
          </a:effectRef>
          <a:fontRef idx="minor">
            <a:schemeClr val="tx1"/>
          </a:fontRef>
        </p:style>
      </p:cxnSp>
      <p:sp>
        <p:nvSpPr>
          <p:cNvPr id="31" name="Headline goes here. Maximum in 2 lines. All headlines should be sentence case.">
            <a:extLst>
              <a:ext uri="{FF2B5EF4-FFF2-40B4-BE49-F238E27FC236}">
                <a16:creationId xmlns:a16="http://schemas.microsoft.com/office/drawing/2014/main" id="{1CB48C2A-3C12-0866-4363-694F5324E558}"/>
              </a:ext>
            </a:extLst>
          </p:cNvPr>
          <p:cNvSpPr txBox="1">
            <a:spLocks/>
          </p:cNvSpPr>
          <p:nvPr/>
        </p:nvSpPr>
        <p:spPr>
          <a:xfrm>
            <a:off x="512305" y="1217783"/>
            <a:ext cx="1975283" cy="36933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t"/>
          <a:lstStyle>
            <a:lvl1pPr marL="0" marR="0" indent="0" algn="l" defTabSz="457200" rtl="0" eaLnBrk="1" latinLnBrk="0" hangingPunct="1">
              <a:lnSpc>
                <a:spcPts val="1600"/>
              </a:lnSpc>
              <a:spcBef>
                <a:spcPts val="1000"/>
              </a:spcBef>
              <a:spcAft>
                <a:spcPts val="0"/>
              </a:spcAft>
              <a:buClrTx/>
              <a:buSzTx/>
              <a:buFontTx/>
              <a:buNone/>
              <a:tabLst/>
              <a:defRPr sz="1200" b="0" i="0" u="none" strike="noStrike" cap="none" spc="0" baseline="0">
                <a:solidFill>
                  <a:schemeClr val="accent4">
                    <a:hueOff val="-839560"/>
                    <a:satOff val="19935"/>
                    <a:lumOff val="-15534"/>
                  </a:schemeClr>
                </a:solidFill>
                <a:uFillTx/>
                <a:latin typeface="Arial"/>
                <a:ea typeface="Arial"/>
                <a:cs typeface="Arial"/>
                <a:sym typeface="Arial"/>
              </a:defRPr>
            </a:lvl1pPr>
            <a:lvl2pPr marL="104775" marR="0" indent="-104775" algn="l" defTabSz="457200" rtl="0" eaLnBrk="1" latinLnBrk="0" hangingPunct="1">
              <a:lnSpc>
                <a:spcPts val="1600"/>
              </a:lnSpc>
              <a:spcBef>
                <a:spcPts val="1000"/>
              </a:spcBef>
              <a:spcAft>
                <a:spcPts val="0"/>
              </a:spcAft>
              <a:buClrTx/>
              <a:buSzPct val="100000"/>
              <a:buFontTx/>
              <a:buChar char="•"/>
              <a:tabLst/>
              <a:defRPr sz="1200" b="0" i="0" u="none" strike="noStrike" cap="none" spc="0" baseline="0">
                <a:solidFill>
                  <a:schemeClr val="accent4">
                    <a:hueOff val="-839560"/>
                    <a:satOff val="19935"/>
                    <a:lumOff val="-15534"/>
                  </a:schemeClr>
                </a:solidFill>
                <a:uFillTx/>
                <a:latin typeface="Arial"/>
                <a:ea typeface="Arial"/>
                <a:cs typeface="Arial"/>
                <a:sym typeface="Arial"/>
              </a:defRPr>
            </a:lvl2pPr>
            <a:lvl3pPr marL="273684" marR="0" indent="-99059" algn="l" defTabSz="457200" rtl="0" eaLnBrk="1" latinLnBrk="0" hangingPunct="1">
              <a:lnSpc>
                <a:spcPts val="1600"/>
              </a:lnSpc>
              <a:spcBef>
                <a:spcPts val="1000"/>
              </a:spcBef>
              <a:spcAft>
                <a:spcPts val="0"/>
              </a:spcAft>
              <a:buClrTx/>
              <a:buSzPct val="100000"/>
              <a:buFontTx/>
              <a:buChar char="-"/>
              <a:tabLst/>
              <a:defRPr sz="1200" b="0" i="0" u="none" strike="noStrike" cap="none" spc="0" baseline="0">
                <a:solidFill>
                  <a:schemeClr val="accent4">
                    <a:hueOff val="-839560"/>
                    <a:satOff val="19935"/>
                    <a:lumOff val="-15534"/>
                  </a:schemeClr>
                </a:solidFill>
                <a:uFillTx/>
                <a:latin typeface="Arial"/>
                <a:ea typeface="Arial"/>
                <a:cs typeface="Arial"/>
                <a:sym typeface="Arial"/>
              </a:defRPr>
            </a:lvl3pPr>
            <a:lvl4pPr marL="443547" marR="0" indent="-103822" algn="l" defTabSz="457200" rtl="0" eaLnBrk="1" latinLnBrk="0" hangingPunct="1">
              <a:lnSpc>
                <a:spcPts val="1600"/>
              </a:lnSpc>
              <a:spcBef>
                <a:spcPts val="1000"/>
              </a:spcBef>
              <a:spcAft>
                <a:spcPts val="0"/>
              </a:spcAft>
              <a:buClrTx/>
              <a:buSzPct val="100000"/>
              <a:buFontTx/>
              <a:buChar char="•"/>
              <a:tabLst/>
              <a:defRPr sz="1200" b="0" i="0" u="none" strike="noStrike" cap="none" spc="0" baseline="0">
                <a:solidFill>
                  <a:schemeClr val="accent4">
                    <a:hueOff val="-839560"/>
                    <a:satOff val="19935"/>
                    <a:lumOff val="-15534"/>
                  </a:schemeClr>
                </a:solidFill>
                <a:uFillTx/>
                <a:latin typeface="Arial"/>
                <a:ea typeface="Arial"/>
                <a:cs typeface="Arial"/>
                <a:sym typeface="Arial"/>
              </a:defRPr>
            </a:lvl4pPr>
            <a:lvl5pPr marL="617537" marR="0" indent="-104775" algn="l" defTabSz="457200" rtl="0" eaLnBrk="1" latinLnBrk="0" hangingPunct="1">
              <a:lnSpc>
                <a:spcPts val="1600"/>
              </a:lnSpc>
              <a:spcBef>
                <a:spcPts val="1000"/>
              </a:spcBef>
              <a:spcAft>
                <a:spcPts val="0"/>
              </a:spcAft>
              <a:buClrTx/>
              <a:buSzPct val="100000"/>
              <a:buFontTx/>
              <a:buChar char="-"/>
              <a:tabLst/>
              <a:defRPr sz="1200" b="0" i="0" u="none" strike="noStrike" cap="none" spc="0" baseline="0">
                <a:solidFill>
                  <a:schemeClr val="accent4">
                    <a:hueOff val="-839560"/>
                    <a:satOff val="19935"/>
                    <a:lumOff val="-15534"/>
                  </a:schemeClr>
                </a:solidFill>
                <a:uFillTx/>
                <a:latin typeface="Arial"/>
                <a:ea typeface="Arial"/>
                <a:cs typeface="Arial"/>
                <a:sym typeface="Arial"/>
              </a:defRPr>
            </a:lvl5pPr>
            <a:lvl6pPr marL="2423160" marR="0" indent="-137160" algn="l" defTabSz="457200" rtl="0" eaLnBrk="1" latinLnBrk="0" hangingPunct="1">
              <a:lnSpc>
                <a:spcPts val="1600"/>
              </a:lnSpc>
              <a:spcBef>
                <a:spcPts val="1000"/>
              </a:spcBef>
              <a:spcAft>
                <a:spcPts val="0"/>
              </a:spcAft>
              <a:buClrTx/>
              <a:buSzPct val="100000"/>
              <a:buFontTx/>
              <a:buChar char="•"/>
              <a:tabLst/>
              <a:defRPr sz="1200" b="0" i="0" u="none" strike="noStrike" cap="none" spc="0" baseline="0">
                <a:solidFill>
                  <a:schemeClr val="accent4">
                    <a:hueOff val="-839560"/>
                    <a:satOff val="19935"/>
                    <a:lumOff val="-15534"/>
                  </a:schemeClr>
                </a:solidFill>
                <a:uFillTx/>
                <a:latin typeface="Arial"/>
                <a:ea typeface="Arial"/>
                <a:cs typeface="Arial"/>
                <a:sym typeface="Arial"/>
              </a:defRPr>
            </a:lvl6pPr>
            <a:lvl7pPr marL="2880360" marR="0" indent="-137160" algn="l" defTabSz="457200" rtl="0" eaLnBrk="1" latinLnBrk="0" hangingPunct="1">
              <a:lnSpc>
                <a:spcPts val="1600"/>
              </a:lnSpc>
              <a:spcBef>
                <a:spcPts val="1000"/>
              </a:spcBef>
              <a:spcAft>
                <a:spcPts val="0"/>
              </a:spcAft>
              <a:buClrTx/>
              <a:buSzPct val="100000"/>
              <a:buFontTx/>
              <a:buChar char="•"/>
              <a:tabLst/>
              <a:defRPr sz="1200" b="0" i="0" u="none" strike="noStrike" cap="none" spc="0" baseline="0">
                <a:solidFill>
                  <a:schemeClr val="accent4">
                    <a:hueOff val="-839560"/>
                    <a:satOff val="19935"/>
                    <a:lumOff val="-15534"/>
                  </a:schemeClr>
                </a:solidFill>
                <a:uFillTx/>
                <a:latin typeface="Arial"/>
                <a:ea typeface="Arial"/>
                <a:cs typeface="Arial"/>
                <a:sym typeface="Arial"/>
              </a:defRPr>
            </a:lvl7pPr>
            <a:lvl8pPr marL="3337559" marR="0" indent="-137159" algn="l" defTabSz="457200" rtl="0" eaLnBrk="1" latinLnBrk="0" hangingPunct="1">
              <a:lnSpc>
                <a:spcPts val="1600"/>
              </a:lnSpc>
              <a:spcBef>
                <a:spcPts val="1000"/>
              </a:spcBef>
              <a:spcAft>
                <a:spcPts val="0"/>
              </a:spcAft>
              <a:buClrTx/>
              <a:buSzPct val="100000"/>
              <a:buFontTx/>
              <a:buChar char="•"/>
              <a:tabLst/>
              <a:defRPr sz="1200" b="0" i="0" u="none" strike="noStrike" cap="none" spc="0" baseline="0">
                <a:solidFill>
                  <a:schemeClr val="accent4">
                    <a:hueOff val="-839560"/>
                    <a:satOff val="19935"/>
                    <a:lumOff val="-15534"/>
                  </a:schemeClr>
                </a:solidFill>
                <a:uFillTx/>
                <a:latin typeface="Arial"/>
                <a:ea typeface="Arial"/>
                <a:cs typeface="Arial"/>
                <a:sym typeface="Arial"/>
              </a:defRPr>
            </a:lvl8pPr>
            <a:lvl9pPr marL="3794759" marR="0" indent="-137159" algn="l" defTabSz="457200" rtl="0" eaLnBrk="1" latinLnBrk="0" hangingPunct="1">
              <a:lnSpc>
                <a:spcPts val="1600"/>
              </a:lnSpc>
              <a:spcBef>
                <a:spcPts val="1000"/>
              </a:spcBef>
              <a:spcAft>
                <a:spcPts val="0"/>
              </a:spcAft>
              <a:buClrTx/>
              <a:buSzPct val="100000"/>
              <a:buFontTx/>
              <a:buChar char="•"/>
              <a:tabLst/>
              <a:defRPr sz="1200" b="0" i="0" u="none" strike="noStrike" cap="none" spc="0" baseline="0">
                <a:solidFill>
                  <a:schemeClr val="accent4">
                    <a:hueOff val="-839560"/>
                    <a:satOff val="19935"/>
                    <a:lumOff val="-15534"/>
                  </a:schemeClr>
                </a:solidFill>
                <a:uFillTx/>
                <a:latin typeface="Arial"/>
                <a:ea typeface="Arial"/>
                <a:cs typeface="Arial"/>
                <a:sym typeface="Arial"/>
              </a:defRPr>
            </a:lvl9pPr>
          </a:lstStyle>
          <a:p>
            <a:pPr>
              <a:lnSpc>
                <a:spcPts val="2200"/>
              </a:lnSpc>
              <a:spcBef>
                <a:spcPts val="2200"/>
              </a:spcBef>
              <a:defRPr sz="1900" b="1" spc="-33">
                <a:solidFill>
                  <a:srgbClr val="000000"/>
                </a:solidFill>
              </a:defRPr>
            </a:pPr>
            <a:r>
              <a:rPr lang="en-US" sz="1000" dirty="0">
                <a:latin typeface="Aptos Light"/>
              </a:rPr>
              <a:t>Social graphic</a:t>
            </a:r>
            <a:endParaRPr lang="en-US" dirty="0"/>
          </a:p>
        </p:txBody>
      </p:sp>
      <p:cxnSp>
        <p:nvCxnSpPr>
          <p:cNvPr id="33" name="Straight Connector 32">
            <a:extLst>
              <a:ext uri="{FF2B5EF4-FFF2-40B4-BE49-F238E27FC236}">
                <a16:creationId xmlns:a16="http://schemas.microsoft.com/office/drawing/2014/main" id="{8A60D98A-DFEF-F3E2-ADB0-DD4E9AFA18DB}"/>
              </a:ext>
            </a:extLst>
          </p:cNvPr>
          <p:cNvCxnSpPr>
            <a:cxnSpLocks/>
          </p:cNvCxnSpPr>
          <p:nvPr/>
        </p:nvCxnSpPr>
        <p:spPr>
          <a:xfrm>
            <a:off x="429396" y="1495474"/>
            <a:ext cx="4654907" cy="0"/>
          </a:xfrm>
          <a:prstGeom prst="line">
            <a:avLst/>
          </a:prstGeom>
          <a:ln/>
        </p:spPr>
        <p:style>
          <a:lnRef idx="1">
            <a:schemeClr val="accent1"/>
          </a:lnRef>
          <a:fillRef idx="0">
            <a:schemeClr val="accent1"/>
          </a:fillRef>
          <a:effectRef idx="0">
            <a:schemeClr val="accent1"/>
          </a:effectRef>
          <a:fontRef idx="minor">
            <a:schemeClr val="tx1"/>
          </a:fontRef>
        </p:style>
      </p:cxnSp>
      <p:sp>
        <p:nvSpPr>
          <p:cNvPr id="37" name="Headline goes here. Maximum in 2 lines. All headlines should be sentence case.">
            <a:extLst>
              <a:ext uri="{FF2B5EF4-FFF2-40B4-BE49-F238E27FC236}">
                <a16:creationId xmlns:a16="http://schemas.microsoft.com/office/drawing/2014/main" id="{35D32BBA-00ED-65B3-7975-7965D20CF715}"/>
              </a:ext>
            </a:extLst>
          </p:cNvPr>
          <p:cNvSpPr txBox="1">
            <a:spLocks/>
          </p:cNvSpPr>
          <p:nvPr/>
        </p:nvSpPr>
        <p:spPr>
          <a:xfrm>
            <a:off x="6252072" y="1217783"/>
            <a:ext cx="1975283" cy="36933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t"/>
          <a:lstStyle>
            <a:lvl1pPr marL="0" marR="0" indent="0" algn="l" defTabSz="457200" rtl="0" eaLnBrk="1" latinLnBrk="0" hangingPunct="1">
              <a:lnSpc>
                <a:spcPts val="1600"/>
              </a:lnSpc>
              <a:spcBef>
                <a:spcPts val="1000"/>
              </a:spcBef>
              <a:spcAft>
                <a:spcPts val="0"/>
              </a:spcAft>
              <a:buClrTx/>
              <a:buSzTx/>
              <a:buFontTx/>
              <a:buNone/>
              <a:tabLst/>
              <a:defRPr sz="1200" b="0" i="0" u="none" strike="noStrike" cap="none" spc="0" baseline="0">
                <a:solidFill>
                  <a:schemeClr val="accent4">
                    <a:hueOff val="-839560"/>
                    <a:satOff val="19935"/>
                    <a:lumOff val="-15534"/>
                  </a:schemeClr>
                </a:solidFill>
                <a:uFillTx/>
                <a:latin typeface="Arial"/>
                <a:ea typeface="Arial"/>
                <a:cs typeface="Arial"/>
                <a:sym typeface="Arial"/>
              </a:defRPr>
            </a:lvl1pPr>
            <a:lvl2pPr marL="104775" marR="0" indent="-104775" algn="l" defTabSz="457200" rtl="0" eaLnBrk="1" latinLnBrk="0" hangingPunct="1">
              <a:lnSpc>
                <a:spcPts val="1600"/>
              </a:lnSpc>
              <a:spcBef>
                <a:spcPts val="1000"/>
              </a:spcBef>
              <a:spcAft>
                <a:spcPts val="0"/>
              </a:spcAft>
              <a:buClrTx/>
              <a:buSzPct val="100000"/>
              <a:buFontTx/>
              <a:buChar char="•"/>
              <a:tabLst/>
              <a:defRPr sz="1200" b="0" i="0" u="none" strike="noStrike" cap="none" spc="0" baseline="0">
                <a:solidFill>
                  <a:schemeClr val="accent4">
                    <a:hueOff val="-839560"/>
                    <a:satOff val="19935"/>
                    <a:lumOff val="-15534"/>
                  </a:schemeClr>
                </a:solidFill>
                <a:uFillTx/>
                <a:latin typeface="Arial"/>
                <a:ea typeface="Arial"/>
                <a:cs typeface="Arial"/>
                <a:sym typeface="Arial"/>
              </a:defRPr>
            </a:lvl2pPr>
            <a:lvl3pPr marL="273684" marR="0" indent="-99059" algn="l" defTabSz="457200" rtl="0" eaLnBrk="1" latinLnBrk="0" hangingPunct="1">
              <a:lnSpc>
                <a:spcPts val="1600"/>
              </a:lnSpc>
              <a:spcBef>
                <a:spcPts val="1000"/>
              </a:spcBef>
              <a:spcAft>
                <a:spcPts val="0"/>
              </a:spcAft>
              <a:buClrTx/>
              <a:buSzPct val="100000"/>
              <a:buFontTx/>
              <a:buChar char="-"/>
              <a:tabLst/>
              <a:defRPr sz="1200" b="0" i="0" u="none" strike="noStrike" cap="none" spc="0" baseline="0">
                <a:solidFill>
                  <a:schemeClr val="accent4">
                    <a:hueOff val="-839560"/>
                    <a:satOff val="19935"/>
                    <a:lumOff val="-15534"/>
                  </a:schemeClr>
                </a:solidFill>
                <a:uFillTx/>
                <a:latin typeface="Arial"/>
                <a:ea typeface="Arial"/>
                <a:cs typeface="Arial"/>
                <a:sym typeface="Arial"/>
              </a:defRPr>
            </a:lvl3pPr>
            <a:lvl4pPr marL="443547" marR="0" indent="-103822" algn="l" defTabSz="457200" rtl="0" eaLnBrk="1" latinLnBrk="0" hangingPunct="1">
              <a:lnSpc>
                <a:spcPts val="1600"/>
              </a:lnSpc>
              <a:spcBef>
                <a:spcPts val="1000"/>
              </a:spcBef>
              <a:spcAft>
                <a:spcPts val="0"/>
              </a:spcAft>
              <a:buClrTx/>
              <a:buSzPct val="100000"/>
              <a:buFontTx/>
              <a:buChar char="•"/>
              <a:tabLst/>
              <a:defRPr sz="1200" b="0" i="0" u="none" strike="noStrike" cap="none" spc="0" baseline="0">
                <a:solidFill>
                  <a:schemeClr val="accent4">
                    <a:hueOff val="-839560"/>
                    <a:satOff val="19935"/>
                    <a:lumOff val="-15534"/>
                  </a:schemeClr>
                </a:solidFill>
                <a:uFillTx/>
                <a:latin typeface="Arial"/>
                <a:ea typeface="Arial"/>
                <a:cs typeface="Arial"/>
                <a:sym typeface="Arial"/>
              </a:defRPr>
            </a:lvl4pPr>
            <a:lvl5pPr marL="617537" marR="0" indent="-104775" algn="l" defTabSz="457200" rtl="0" eaLnBrk="1" latinLnBrk="0" hangingPunct="1">
              <a:lnSpc>
                <a:spcPts val="1600"/>
              </a:lnSpc>
              <a:spcBef>
                <a:spcPts val="1000"/>
              </a:spcBef>
              <a:spcAft>
                <a:spcPts val="0"/>
              </a:spcAft>
              <a:buClrTx/>
              <a:buSzPct val="100000"/>
              <a:buFontTx/>
              <a:buChar char="-"/>
              <a:tabLst/>
              <a:defRPr sz="1200" b="0" i="0" u="none" strike="noStrike" cap="none" spc="0" baseline="0">
                <a:solidFill>
                  <a:schemeClr val="accent4">
                    <a:hueOff val="-839560"/>
                    <a:satOff val="19935"/>
                    <a:lumOff val="-15534"/>
                  </a:schemeClr>
                </a:solidFill>
                <a:uFillTx/>
                <a:latin typeface="Arial"/>
                <a:ea typeface="Arial"/>
                <a:cs typeface="Arial"/>
                <a:sym typeface="Arial"/>
              </a:defRPr>
            </a:lvl5pPr>
            <a:lvl6pPr marL="2423160" marR="0" indent="-137160" algn="l" defTabSz="457200" rtl="0" eaLnBrk="1" latinLnBrk="0" hangingPunct="1">
              <a:lnSpc>
                <a:spcPts val="1600"/>
              </a:lnSpc>
              <a:spcBef>
                <a:spcPts val="1000"/>
              </a:spcBef>
              <a:spcAft>
                <a:spcPts val="0"/>
              </a:spcAft>
              <a:buClrTx/>
              <a:buSzPct val="100000"/>
              <a:buFontTx/>
              <a:buChar char="•"/>
              <a:tabLst/>
              <a:defRPr sz="1200" b="0" i="0" u="none" strike="noStrike" cap="none" spc="0" baseline="0">
                <a:solidFill>
                  <a:schemeClr val="accent4">
                    <a:hueOff val="-839560"/>
                    <a:satOff val="19935"/>
                    <a:lumOff val="-15534"/>
                  </a:schemeClr>
                </a:solidFill>
                <a:uFillTx/>
                <a:latin typeface="Arial"/>
                <a:ea typeface="Arial"/>
                <a:cs typeface="Arial"/>
                <a:sym typeface="Arial"/>
              </a:defRPr>
            </a:lvl6pPr>
            <a:lvl7pPr marL="2880360" marR="0" indent="-137160" algn="l" defTabSz="457200" rtl="0" eaLnBrk="1" latinLnBrk="0" hangingPunct="1">
              <a:lnSpc>
                <a:spcPts val="1600"/>
              </a:lnSpc>
              <a:spcBef>
                <a:spcPts val="1000"/>
              </a:spcBef>
              <a:spcAft>
                <a:spcPts val="0"/>
              </a:spcAft>
              <a:buClrTx/>
              <a:buSzPct val="100000"/>
              <a:buFontTx/>
              <a:buChar char="•"/>
              <a:tabLst/>
              <a:defRPr sz="1200" b="0" i="0" u="none" strike="noStrike" cap="none" spc="0" baseline="0">
                <a:solidFill>
                  <a:schemeClr val="accent4">
                    <a:hueOff val="-839560"/>
                    <a:satOff val="19935"/>
                    <a:lumOff val="-15534"/>
                  </a:schemeClr>
                </a:solidFill>
                <a:uFillTx/>
                <a:latin typeface="Arial"/>
                <a:ea typeface="Arial"/>
                <a:cs typeface="Arial"/>
                <a:sym typeface="Arial"/>
              </a:defRPr>
            </a:lvl7pPr>
            <a:lvl8pPr marL="3337559" marR="0" indent="-137159" algn="l" defTabSz="457200" rtl="0" eaLnBrk="1" latinLnBrk="0" hangingPunct="1">
              <a:lnSpc>
                <a:spcPts val="1600"/>
              </a:lnSpc>
              <a:spcBef>
                <a:spcPts val="1000"/>
              </a:spcBef>
              <a:spcAft>
                <a:spcPts val="0"/>
              </a:spcAft>
              <a:buClrTx/>
              <a:buSzPct val="100000"/>
              <a:buFontTx/>
              <a:buChar char="•"/>
              <a:tabLst/>
              <a:defRPr sz="1200" b="0" i="0" u="none" strike="noStrike" cap="none" spc="0" baseline="0">
                <a:solidFill>
                  <a:schemeClr val="accent4">
                    <a:hueOff val="-839560"/>
                    <a:satOff val="19935"/>
                    <a:lumOff val="-15534"/>
                  </a:schemeClr>
                </a:solidFill>
                <a:uFillTx/>
                <a:latin typeface="Arial"/>
                <a:ea typeface="Arial"/>
                <a:cs typeface="Arial"/>
                <a:sym typeface="Arial"/>
              </a:defRPr>
            </a:lvl8pPr>
            <a:lvl9pPr marL="3794759" marR="0" indent="-137159" algn="l" defTabSz="457200" rtl="0" eaLnBrk="1" latinLnBrk="0" hangingPunct="1">
              <a:lnSpc>
                <a:spcPts val="1600"/>
              </a:lnSpc>
              <a:spcBef>
                <a:spcPts val="1000"/>
              </a:spcBef>
              <a:spcAft>
                <a:spcPts val="0"/>
              </a:spcAft>
              <a:buClrTx/>
              <a:buSzPct val="100000"/>
              <a:buFontTx/>
              <a:buChar char="•"/>
              <a:tabLst/>
              <a:defRPr sz="1200" b="0" i="0" u="none" strike="noStrike" cap="none" spc="0" baseline="0">
                <a:solidFill>
                  <a:schemeClr val="accent4">
                    <a:hueOff val="-839560"/>
                    <a:satOff val="19935"/>
                    <a:lumOff val="-15534"/>
                  </a:schemeClr>
                </a:solidFill>
                <a:uFillTx/>
                <a:latin typeface="Arial"/>
                <a:ea typeface="Arial"/>
                <a:cs typeface="Arial"/>
                <a:sym typeface="Arial"/>
              </a:defRPr>
            </a:lvl9pPr>
          </a:lstStyle>
          <a:p>
            <a:pPr>
              <a:lnSpc>
                <a:spcPts val="2200"/>
              </a:lnSpc>
              <a:spcBef>
                <a:spcPts val="2200"/>
              </a:spcBef>
              <a:defRPr sz="1900" b="1" spc="-33">
                <a:solidFill>
                  <a:srgbClr val="000000"/>
                </a:solidFill>
              </a:defRPr>
            </a:pPr>
            <a:r>
              <a:rPr lang="en-US" sz="1000" dirty="0">
                <a:latin typeface="Aptos Light"/>
              </a:rPr>
              <a:t>emails</a:t>
            </a:r>
            <a:endParaRPr lang="en-US" dirty="0"/>
          </a:p>
        </p:txBody>
      </p:sp>
      <p:cxnSp>
        <p:nvCxnSpPr>
          <p:cNvPr id="39" name="Straight Connector 38">
            <a:extLst>
              <a:ext uri="{FF2B5EF4-FFF2-40B4-BE49-F238E27FC236}">
                <a16:creationId xmlns:a16="http://schemas.microsoft.com/office/drawing/2014/main" id="{16CE08BF-459C-CBCD-4CE5-A45D5C0373C0}"/>
              </a:ext>
            </a:extLst>
          </p:cNvPr>
          <p:cNvCxnSpPr>
            <a:cxnSpLocks/>
          </p:cNvCxnSpPr>
          <p:nvPr/>
        </p:nvCxnSpPr>
        <p:spPr>
          <a:xfrm>
            <a:off x="6169125" y="1495474"/>
            <a:ext cx="4654907" cy="0"/>
          </a:xfrm>
          <a:prstGeom prst="line">
            <a:avLst/>
          </a:prstGeom>
          <a:ln/>
        </p:spPr>
        <p:style>
          <a:lnRef idx="1">
            <a:schemeClr val="accent1"/>
          </a:lnRef>
          <a:fillRef idx="0">
            <a:schemeClr val="accent1"/>
          </a:fillRef>
          <a:effectRef idx="0">
            <a:schemeClr val="accent1"/>
          </a:effectRef>
          <a:fontRef idx="minor">
            <a:schemeClr val="tx1"/>
          </a:fontRef>
        </p:style>
      </p:cxnSp>
      <p:pic>
        <p:nvPicPr>
          <p:cNvPr id="5" name="Picture 4" descr="A group of people standing on a train&#10;&#10;AI-generated content may be incorrect.">
            <a:extLst>
              <a:ext uri="{FF2B5EF4-FFF2-40B4-BE49-F238E27FC236}">
                <a16:creationId xmlns:a16="http://schemas.microsoft.com/office/drawing/2014/main" id="{190C0A6A-0D79-E917-1B4C-8C109592EBE5}"/>
              </a:ext>
            </a:extLst>
          </p:cNvPr>
          <p:cNvPicPr>
            <a:picLocks noChangeAspect="1"/>
          </p:cNvPicPr>
          <p:nvPr/>
        </p:nvPicPr>
        <p:blipFill>
          <a:blip r:embed="rId2"/>
          <a:stretch>
            <a:fillRect/>
          </a:stretch>
        </p:blipFill>
        <p:spPr>
          <a:xfrm>
            <a:off x="430917" y="1642070"/>
            <a:ext cx="1965469" cy="1076435"/>
          </a:xfrm>
          <a:prstGeom prst="rect">
            <a:avLst/>
          </a:prstGeom>
        </p:spPr>
      </p:pic>
      <p:sp>
        <p:nvSpPr>
          <p:cNvPr id="6" name="TextBox 5">
            <a:extLst>
              <a:ext uri="{FF2B5EF4-FFF2-40B4-BE49-F238E27FC236}">
                <a16:creationId xmlns:a16="http://schemas.microsoft.com/office/drawing/2014/main" id="{6C1F00A9-DC2B-E2C8-7F2C-8CDD9775DB7A}"/>
              </a:ext>
            </a:extLst>
          </p:cNvPr>
          <p:cNvSpPr txBox="1"/>
          <p:nvPr/>
        </p:nvSpPr>
        <p:spPr>
          <a:xfrm>
            <a:off x="420690" y="3427623"/>
            <a:ext cx="4871219" cy="372409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fromWordArt="0" anchor="t" anchorCtr="0" forceAA="0" compatLnSpc="1">
            <a:prstTxWarp prst="textNoShape">
              <a:avLst/>
            </a:prstTxWarp>
            <a:spAutoFit/>
          </a:bodyPr>
          <a:lstStyle/>
          <a:p>
            <a:pPr>
              <a:lnSpc>
                <a:spcPct val="100000"/>
              </a:lnSpc>
            </a:pPr>
            <a:r>
              <a:rPr lang="en-US" sz="1000" b="0" dirty="0">
                <a:solidFill>
                  <a:schemeClr val="bg1"/>
                </a:solidFill>
                <a:latin typeface="Aptos Light"/>
                <a:ea typeface="Noto Sans"/>
                <a:cs typeface="Noto Sans"/>
              </a:rPr>
              <a:t>🚀 Break the Neck of the Bottleneck with UiPath Test Cloud</a:t>
            </a:r>
          </a:p>
          <a:p>
            <a:pPr>
              <a:lnSpc>
                <a:spcPct val="100000"/>
              </a:lnSpc>
            </a:pPr>
            <a:r>
              <a:rPr lang="en-US" sz="1000" b="0" dirty="0">
                <a:solidFill>
                  <a:schemeClr val="bg1"/>
                </a:solidFill>
                <a:latin typeface="Aptos Light"/>
                <a:ea typeface="Noto Sans"/>
                <a:cs typeface="Noto Sans"/>
              </a:rPr>
              <a:t>In today's fast-paced digital landscape, QA testing holdups can significantly slow down software delivery. But those days are over. UiPath Test Cloud is here to revolutionize your testing process.</a:t>
            </a:r>
          </a:p>
          <a:p>
            <a:pPr>
              <a:lnSpc>
                <a:spcPct val="100000"/>
              </a:lnSpc>
            </a:pPr>
            <a:r>
              <a:rPr lang="en-US" sz="1000" b="0" dirty="0">
                <a:solidFill>
                  <a:schemeClr val="bg1"/>
                </a:solidFill>
                <a:latin typeface="Aptos Light"/>
                <a:ea typeface="Noto Sans"/>
                <a:cs typeface="Noto Sans"/>
              </a:rPr>
              <a:t>Our AI-enabled agentic testing tools don't just accelerate testing – they transform it:</a:t>
            </a:r>
          </a:p>
          <a:p>
            <a:pPr>
              <a:lnSpc>
                <a:spcPct val="100000"/>
              </a:lnSpc>
            </a:pPr>
            <a:r>
              <a:rPr lang="en-US" sz="1000" b="0" dirty="0">
                <a:solidFill>
                  <a:schemeClr val="bg1"/>
                </a:solidFill>
                <a:latin typeface="Aptos Light"/>
                <a:ea typeface="Noto Sans"/>
                <a:cs typeface="Noto Sans"/>
              </a:rPr>
              <a:t>• Superhuman speed and accuracy • Boosted quality assurance • Reduced costs and resource intensity</a:t>
            </a:r>
          </a:p>
          <a:p>
            <a:pPr>
              <a:lnSpc>
                <a:spcPct val="100000"/>
              </a:lnSpc>
            </a:pPr>
            <a:r>
              <a:rPr lang="en-US" sz="1000" b="0" dirty="0">
                <a:solidFill>
                  <a:schemeClr val="bg1"/>
                </a:solidFill>
                <a:latin typeface="Aptos Light"/>
                <a:ea typeface="Noto Sans"/>
                <a:cs typeface="Noto Sans"/>
              </a:rPr>
              <a:t>🎯 Key Benefits: </a:t>
            </a:r>
          </a:p>
          <a:p>
            <a:pPr>
              <a:lnSpc>
                <a:spcPct val="100000"/>
              </a:lnSpc>
            </a:pPr>
            <a:r>
              <a:rPr lang="en-US" sz="1000" b="0" dirty="0">
                <a:solidFill>
                  <a:schemeClr val="bg1"/>
                </a:solidFill>
                <a:latin typeface="Aptos Light"/>
                <a:ea typeface="Noto Sans"/>
                <a:cs typeface="Noto Sans"/>
              </a:rPr>
              <a:t>✅ Get more done </a:t>
            </a:r>
          </a:p>
          <a:p>
            <a:pPr>
              <a:lnSpc>
                <a:spcPct val="100000"/>
              </a:lnSpc>
            </a:pPr>
            <a:r>
              <a:rPr lang="en-US" sz="1000" b="0" dirty="0">
                <a:solidFill>
                  <a:schemeClr val="bg1"/>
                </a:solidFill>
                <a:latin typeface="Aptos Light"/>
                <a:ea typeface="Noto Sans"/>
                <a:cs typeface="Noto Sans"/>
              </a:rPr>
              <a:t>✅ Do less dumb work </a:t>
            </a:r>
          </a:p>
          <a:p>
            <a:pPr>
              <a:lnSpc>
                <a:spcPct val="100000"/>
              </a:lnSpc>
            </a:pPr>
            <a:r>
              <a:rPr lang="en-US" sz="1000" b="0" dirty="0">
                <a:solidFill>
                  <a:schemeClr val="bg1"/>
                </a:solidFill>
                <a:latin typeface="Aptos Light"/>
                <a:ea typeface="Noto Sans"/>
                <a:cs typeface="Noto Sans"/>
              </a:rPr>
              <a:t>✅ Have more fun</a:t>
            </a:r>
          </a:p>
          <a:p>
            <a:pPr>
              <a:lnSpc>
                <a:spcPct val="100000"/>
              </a:lnSpc>
            </a:pPr>
            <a:r>
              <a:rPr lang="en-US" sz="1000" b="0" dirty="0">
                <a:solidFill>
                  <a:schemeClr val="bg1"/>
                </a:solidFill>
                <a:latin typeface="Aptos Light"/>
                <a:ea typeface="Noto Sans"/>
                <a:cs typeface="Noto Sans"/>
              </a:rPr>
              <a:t>UiPath Test Cloud represents a significant shift towards AI-augmented testing, focusing on collaboration between people and AI agents to enhance the complete testing process.</a:t>
            </a:r>
          </a:p>
          <a:p>
            <a:pPr>
              <a:lnSpc>
                <a:spcPct val="100000"/>
              </a:lnSpc>
            </a:pPr>
            <a:r>
              <a:rPr lang="en-US" sz="1000" b="0" dirty="0">
                <a:solidFill>
                  <a:schemeClr val="bg1"/>
                </a:solidFill>
                <a:latin typeface="Aptos Light"/>
                <a:ea typeface="Noto Sans"/>
                <a:cs typeface="Noto Sans"/>
              </a:rPr>
              <a:t>Be a software hero: Break the neck of the bottleneck. It's time to lead the charge in testing efficiency with UiPath Test Cloud.</a:t>
            </a:r>
          </a:p>
          <a:p>
            <a:pPr>
              <a:lnSpc>
                <a:spcPct val="100000"/>
              </a:lnSpc>
            </a:pPr>
            <a:r>
              <a:rPr lang="en-US" sz="1000" b="0" dirty="0">
                <a:solidFill>
                  <a:schemeClr val="bg1"/>
                </a:solidFill>
                <a:latin typeface="Aptos Light"/>
                <a:ea typeface="Noto Sans"/>
                <a:cs typeface="Noto Sans"/>
              </a:rPr>
              <a:t>Ready to revolutionize your testing process? Learn more: </a:t>
            </a:r>
            <a:r>
              <a:rPr lang="en-US" sz="1000" b="0" u="sng" dirty="0">
                <a:solidFill>
                  <a:schemeClr val="bg1"/>
                </a:solidFill>
                <a:latin typeface="Aptos Light"/>
                <a:ea typeface="Noto Sans"/>
                <a:cs typeface="Noto Sans"/>
                <a:hlinkClick r:id="rId3">
                  <a:extLst>
                    <a:ext uri="{A12FA001-AC4F-418D-AE19-62706E023703}">
                      <ahyp:hlinkClr xmlns:ahyp="http://schemas.microsoft.com/office/drawing/2018/hyperlinkcolor" val="tx"/>
                    </a:ext>
                  </a:extLst>
                </a:hlinkClick>
              </a:rPr>
              <a:t>www.uipath.com/agentictesting</a:t>
            </a:r>
            <a:endParaRPr lang="en-US" sz="1000" b="0">
              <a:solidFill>
                <a:schemeClr val="bg1"/>
              </a:solidFill>
              <a:latin typeface="Aptos Light"/>
              <a:hlinkClick r:id="rId3">
                <a:extLst>
                  <a:ext uri="{A12FA001-AC4F-418D-AE19-62706E023703}">
                    <ahyp:hlinkClr xmlns:ahyp="http://schemas.microsoft.com/office/drawing/2018/hyperlinkcolor" val="tx"/>
                  </a:ext>
                </a:extLst>
              </a:hlinkClick>
            </a:endParaRPr>
          </a:p>
          <a:p>
            <a:pPr>
              <a:lnSpc>
                <a:spcPct val="100000"/>
              </a:lnSpc>
            </a:pPr>
            <a:r>
              <a:rPr lang="en-US" sz="1000" b="0" dirty="0">
                <a:solidFill>
                  <a:schemeClr val="bg1"/>
                </a:solidFill>
                <a:latin typeface="Aptos Light"/>
                <a:ea typeface="Noto Sans"/>
                <a:cs typeface="Noto Sans"/>
              </a:rPr>
              <a:t>#UiPathTestCloud #AITesting #SoftwareQA #TestingEfficiency</a:t>
            </a:r>
          </a:p>
          <a:p>
            <a:pPr>
              <a:lnSpc>
                <a:spcPct val="100000"/>
              </a:lnSpc>
            </a:pPr>
            <a:r>
              <a:rPr lang="en-US" sz="1000" b="0" dirty="0">
                <a:solidFill>
                  <a:schemeClr val="bg1"/>
                </a:solidFill>
                <a:latin typeface="Aptos Light"/>
                <a:ea typeface="Noto Sans"/>
                <a:cs typeface="Noto Sans"/>
              </a:rPr>
              <a:t>How could AI-powered testing help your team get more done, do less dumb work, and have more fun? Share your thoughts!</a:t>
            </a:r>
          </a:p>
          <a:p>
            <a:pPr>
              <a:lnSpc>
                <a:spcPct val="100000"/>
              </a:lnSpc>
            </a:pPr>
            <a:endParaRPr lang="en-US" sz="1000" dirty="0">
              <a:solidFill>
                <a:schemeClr val="bg1"/>
              </a:solidFill>
              <a:latin typeface="Aptos Light"/>
            </a:endParaRPr>
          </a:p>
          <a:p>
            <a:pPr>
              <a:lnSpc>
                <a:spcPct val="100000"/>
              </a:lnSpc>
            </a:pPr>
            <a:endParaRPr lang="en-US" sz="1000" b="0" i="0" dirty="0">
              <a:solidFill>
                <a:schemeClr val="bg1"/>
              </a:solidFill>
              <a:latin typeface="Aptos Light"/>
              <a:cs typeface="Segoe UI"/>
            </a:endParaRPr>
          </a:p>
        </p:txBody>
      </p:sp>
    </p:spTree>
    <p:extLst>
      <p:ext uri="{BB962C8B-B14F-4D97-AF65-F5344CB8AC3E}">
        <p14:creationId xmlns:p14="http://schemas.microsoft.com/office/powerpoint/2010/main" val="1334083985"/>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F0339A-9102-FEB9-ED9C-9BCD3154D76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384F1EA-AA32-7CA9-F998-1E6E521BB31B}"/>
              </a:ext>
            </a:extLst>
          </p:cNvPr>
          <p:cNvSpPr>
            <a:spLocks noGrp="1"/>
          </p:cNvSpPr>
          <p:nvPr>
            <p:ph type="title"/>
          </p:nvPr>
        </p:nvSpPr>
        <p:spPr>
          <a:xfrm>
            <a:off x="359999" y="429373"/>
            <a:ext cx="9000000" cy="900000"/>
          </a:xfrm>
        </p:spPr>
        <p:txBody>
          <a:bodyPr/>
          <a:lstStyle/>
          <a:p>
            <a:r>
              <a:rPr lang="en-US" dirty="0">
                <a:solidFill>
                  <a:srgbClr val="000000"/>
                </a:solidFill>
                <a:latin typeface="Aptos"/>
              </a:rPr>
              <a:t>No more </a:t>
            </a:r>
            <a:r>
              <a:rPr lang="en-US" dirty="0" err="1">
                <a:solidFill>
                  <a:srgbClr val="000000"/>
                </a:solidFill>
                <a:latin typeface="Aptos"/>
              </a:rPr>
              <a:t>Frankensteining</a:t>
            </a:r>
            <a:endParaRPr lang="en-US" dirty="0" err="1"/>
          </a:p>
        </p:txBody>
      </p:sp>
      <p:sp>
        <p:nvSpPr>
          <p:cNvPr id="3" name="Slide Number Placeholder 2">
            <a:extLst>
              <a:ext uri="{FF2B5EF4-FFF2-40B4-BE49-F238E27FC236}">
                <a16:creationId xmlns:a16="http://schemas.microsoft.com/office/drawing/2014/main" id="{4CA54379-70FA-93BD-E280-0F437D6B5ABF}"/>
              </a:ext>
            </a:extLst>
          </p:cNvPr>
          <p:cNvSpPr>
            <a:spLocks noGrp="1"/>
          </p:cNvSpPr>
          <p:nvPr>
            <p:ph type="sldNum" sz="quarter" idx="10"/>
          </p:nvPr>
        </p:nvSpPr>
        <p:spPr/>
        <p:txBody>
          <a:bodyPr/>
          <a:lstStyle/>
          <a:p>
            <a:fld id="{86CB4B4D-7CA3-9044-876B-883B54F8677D}" type="slidenum">
              <a:rPr lang="en-MT" smtClean="0"/>
              <a:t>7</a:t>
            </a:fld>
            <a:endParaRPr lang="en-MT"/>
          </a:p>
        </p:txBody>
      </p:sp>
      <p:sp>
        <p:nvSpPr>
          <p:cNvPr id="4" name="Text Placeholder 3">
            <a:extLst>
              <a:ext uri="{FF2B5EF4-FFF2-40B4-BE49-F238E27FC236}">
                <a16:creationId xmlns:a16="http://schemas.microsoft.com/office/drawing/2014/main" id="{05FEF817-8898-C235-0B83-DC9420CFA0F5}"/>
              </a:ext>
            </a:extLst>
          </p:cNvPr>
          <p:cNvSpPr>
            <a:spLocks noGrp="1"/>
          </p:cNvSpPr>
          <p:nvPr>
            <p:ph type="body" sz="quarter" idx="15"/>
          </p:nvPr>
        </p:nvSpPr>
        <p:spPr>
          <a:xfrm>
            <a:off x="360000" y="862575"/>
            <a:ext cx="9000000" cy="360000"/>
          </a:xfrm>
        </p:spPr>
        <p:txBody>
          <a:bodyPr lIns="0" tIns="0" rIns="0" bIns="0" anchor="t">
            <a:noAutofit/>
          </a:bodyPr>
          <a:lstStyle/>
          <a:p>
            <a:r>
              <a:rPr lang="en-US" b="0" dirty="0">
                <a:solidFill>
                  <a:srgbClr val="000000"/>
                </a:solidFill>
                <a:latin typeface="Aptos"/>
              </a:rPr>
              <a:t>No more </a:t>
            </a:r>
            <a:r>
              <a:rPr lang="en-US" b="0" dirty="0" err="1">
                <a:solidFill>
                  <a:srgbClr val="000000"/>
                </a:solidFill>
                <a:latin typeface="Aptos"/>
              </a:rPr>
              <a:t>Frankensteining</a:t>
            </a:r>
            <a:r>
              <a:rPr lang="en-US" b="0" dirty="0">
                <a:solidFill>
                  <a:srgbClr val="000000"/>
                </a:solidFill>
                <a:latin typeface="Aptos"/>
              </a:rPr>
              <a:t>, no more whining with UiPath Test Cloud.</a:t>
            </a:r>
            <a:endParaRPr lang="en-US" b="0" dirty="0">
              <a:latin typeface="Aptos"/>
            </a:endParaRPr>
          </a:p>
        </p:txBody>
      </p:sp>
      <p:sp>
        <p:nvSpPr>
          <p:cNvPr id="27" name="Headline goes here. Maximum in 2 lines. All headlines should be sentence case.">
            <a:extLst>
              <a:ext uri="{FF2B5EF4-FFF2-40B4-BE49-F238E27FC236}">
                <a16:creationId xmlns:a16="http://schemas.microsoft.com/office/drawing/2014/main" id="{F4D44B2E-1373-EF4A-143F-105B271C1E76}"/>
              </a:ext>
            </a:extLst>
          </p:cNvPr>
          <p:cNvSpPr txBox="1">
            <a:spLocks/>
          </p:cNvSpPr>
          <p:nvPr/>
        </p:nvSpPr>
        <p:spPr>
          <a:xfrm>
            <a:off x="501733" y="3050176"/>
            <a:ext cx="1975283" cy="36933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t"/>
          <a:lstStyle>
            <a:lvl1pPr marL="0" marR="0" indent="0" algn="l" defTabSz="457200" rtl="0" eaLnBrk="1" latinLnBrk="0" hangingPunct="1">
              <a:lnSpc>
                <a:spcPts val="1600"/>
              </a:lnSpc>
              <a:spcBef>
                <a:spcPts val="1000"/>
              </a:spcBef>
              <a:spcAft>
                <a:spcPts val="0"/>
              </a:spcAft>
              <a:buClrTx/>
              <a:buSzTx/>
              <a:buFontTx/>
              <a:buNone/>
              <a:tabLst/>
              <a:defRPr sz="1200" b="0" i="0" u="none" strike="noStrike" cap="none" spc="0" baseline="0">
                <a:solidFill>
                  <a:schemeClr val="accent4">
                    <a:hueOff val="-839560"/>
                    <a:satOff val="19935"/>
                    <a:lumOff val="-15534"/>
                  </a:schemeClr>
                </a:solidFill>
                <a:uFillTx/>
                <a:latin typeface="Arial"/>
                <a:ea typeface="Arial"/>
                <a:cs typeface="Arial"/>
                <a:sym typeface="Arial"/>
              </a:defRPr>
            </a:lvl1pPr>
            <a:lvl2pPr marL="104775" marR="0" indent="-104775" algn="l" defTabSz="457200" rtl="0" eaLnBrk="1" latinLnBrk="0" hangingPunct="1">
              <a:lnSpc>
                <a:spcPts val="1600"/>
              </a:lnSpc>
              <a:spcBef>
                <a:spcPts val="1000"/>
              </a:spcBef>
              <a:spcAft>
                <a:spcPts val="0"/>
              </a:spcAft>
              <a:buClrTx/>
              <a:buSzPct val="100000"/>
              <a:buFontTx/>
              <a:buChar char="•"/>
              <a:tabLst/>
              <a:defRPr sz="1200" b="0" i="0" u="none" strike="noStrike" cap="none" spc="0" baseline="0">
                <a:solidFill>
                  <a:schemeClr val="accent4">
                    <a:hueOff val="-839560"/>
                    <a:satOff val="19935"/>
                    <a:lumOff val="-15534"/>
                  </a:schemeClr>
                </a:solidFill>
                <a:uFillTx/>
                <a:latin typeface="Arial"/>
                <a:ea typeface="Arial"/>
                <a:cs typeface="Arial"/>
                <a:sym typeface="Arial"/>
              </a:defRPr>
            </a:lvl2pPr>
            <a:lvl3pPr marL="273684" marR="0" indent="-99059" algn="l" defTabSz="457200" rtl="0" eaLnBrk="1" latinLnBrk="0" hangingPunct="1">
              <a:lnSpc>
                <a:spcPts val="1600"/>
              </a:lnSpc>
              <a:spcBef>
                <a:spcPts val="1000"/>
              </a:spcBef>
              <a:spcAft>
                <a:spcPts val="0"/>
              </a:spcAft>
              <a:buClrTx/>
              <a:buSzPct val="100000"/>
              <a:buFontTx/>
              <a:buChar char="-"/>
              <a:tabLst/>
              <a:defRPr sz="1200" b="0" i="0" u="none" strike="noStrike" cap="none" spc="0" baseline="0">
                <a:solidFill>
                  <a:schemeClr val="accent4">
                    <a:hueOff val="-839560"/>
                    <a:satOff val="19935"/>
                    <a:lumOff val="-15534"/>
                  </a:schemeClr>
                </a:solidFill>
                <a:uFillTx/>
                <a:latin typeface="Arial"/>
                <a:ea typeface="Arial"/>
                <a:cs typeface="Arial"/>
                <a:sym typeface="Arial"/>
              </a:defRPr>
            </a:lvl3pPr>
            <a:lvl4pPr marL="443547" marR="0" indent="-103822" algn="l" defTabSz="457200" rtl="0" eaLnBrk="1" latinLnBrk="0" hangingPunct="1">
              <a:lnSpc>
                <a:spcPts val="1600"/>
              </a:lnSpc>
              <a:spcBef>
                <a:spcPts val="1000"/>
              </a:spcBef>
              <a:spcAft>
                <a:spcPts val="0"/>
              </a:spcAft>
              <a:buClrTx/>
              <a:buSzPct val="100000"/>
              <a:buFontTx/>
              <a:buChar char="•"/>
              <a:tabLst/>
              <a:defRPr sz="1200" b="0" i="0" u="none" strike="noStrike" cap="none" spc="0" baseline="0">
                <a:solidFill>
                  <a:schemeClr val="accent4">
                    <a:hueOff val="-839560"/>
                    <a:satOff val="19935"/>
                    <a:lumOff val="-15534"/>
                  </a:schemeClr>
                </a:solidFill>
                <a:uFillTx/>
                <a:latin typeface="Arial"/>
                <a:ea typeface="Arial"/>
                <a:cs typeface="Arial"/>
                <a:sym typeface="Arial"/>
              </a:defRPr>
            </a:lvl4pPr>
            <a:lvl5pPr marL="617537" marR="0" indent="-104775" algn="l" defTabSz="457200" rtl="0" eaLnBrk="1" latinLnBrk="0" hangingPunct="1">
              <a:lnSpc>
                <a:spcPts val="1600"/>
              </a:lnSpc>
              <a:spcBef>
                <a:spcPts val="1000"/>
              </a:spcBef>
              <a:spcAft>
                <a:spcPts val="0"/>
              </a:spcAft>
              <a:buClrTx/>
              <a:buSzPct val="100000"/>
              <a:buFontTx/>
              <a:buChar char="-"/>
              <a:tabLst/>
              <a:defRPr sz="1200" b="0" i="0" u="none" strike="noStrike" cap="none" spc="0" baseline="0">
                <a:solidFill>
                  <a:schemeClr val="accent4">
                    <a:hueOff val="-839560"/>
                    <a:satOff val="19935"/>
                    <a:lumOff val="-15534"/>
                  </a:schemeClr>
                </a:solidFill>
                <a:uFillTx/>
                <a:latin typeface="Arial"/>
                <a:ea typeface="Arial"/>
                <a:cs typeface="Arial"/>
                <a:sym typeface="Arial"/>
              </a:defRPr>
            </a:lvl5pPr>
            <a:lvl6pPr marL="2423160" marR="0" indent="-137160" algn="l" defTabSz="457200" rtl="0" eaLnBrk="1" latinLnBrk="0" hangingPunct="1">
              <a:lnSpc>
                <a:spcPts val="1600"/>
              </a:lnSpc>
              <a:spcBef>
                <a:spcPts val="1000"/>
              </a:spcBef>
              <a:spcAft>
                <a:spcPts val="0"/>
              </a:spcAft>
              <a:buClrTx/>
              <a:buSzPct val="100000"/>
              <a:buFontTx/>
              <a:buChar char="•"/>
              <a:tabLst/>
              <a:defRPr sz="1200" b="0" i="0" u="none" strike="noStrike" cap="none" spc="0" baseline="0">
                <a:solidFill>
                  <a:schemeClr val="accent4">
                    <a:hueOff val="-839560"/>
                    <a:satOff val="19935"/>
                    <a:lumOff val="-15534"/>
                  </a:schemeClr>
                </a:solidFill>
                <a:uFillTx/>
                <a:latin typeface="Arial"/>
                <a:ea typeface="Arial"/>
                <a:cs typeface="Arial"/>
                <a:sym typeface="Arial"/>
              </a:defRPr>
            </a:lvl6pPr>
            <a:lvl7pPr marL="2880360" marR="0" indent="-137160" algn="l" defTabSz="457200" rtl="0" eaLnBrk="1" latinLnBrk="0" hangingPunct="1">
              <a:lnSpc>
                <a:spcPts val="1600"/>
              </a:lnSpc>
              <a:spcBef>
                <a:spcPts val="1000"/>
              </a:spcBef>
              <a:spcAft>
                <a:spcPts val="0"/>
              </a:spcAft>
              <a:buClrTx/>
              <a:buSzPct val="100000"/>
              <a:buFontTx/>
              <a:buChar char="•"/>
              <a:tabLst/>
              <a:defRPr sz="1200" b="0" i="0" u="none" strike="noStrike" cap="none" spc="0" baseline="0">
                <a:solidFill>
                  <a:schemeClr val="accent4">
                    <a:hueOff val="-839560"/>
                    <a:satOff val="19935"/>
                    <a:lumOff val="-15534"/>
                  </a:schemeClr>
                </a:solidFill>
                <a:uFillTx/>
                <a:latin typeface="Arial"/>
                <a:ea typeface="Arial"/>
                <a:cs typeface="Arial"/>
                <a:sym typeface="Arial"/>
              </a:defRPr>
            </a:lvl7pPr>
            <a:lvl8pPr marL="3337559" marR="0" indent="-137159" algn="l" defTabSz="457200" rtl="0" eaLnBrk="1" latinLnBrk="0" hangingPunct="1">
              <a:lnSpc>
                <a:spcPts val="1600"/>
              </a:lnSpc>
              <a:spcBef>
                <a:spcPts val="1000"/>
              </a:spcBef>
              <a:spcAft>
                <a:spcPts val="0"/>
              </a:spcAft>
              <a:buClrTx/>
              <a:buSzPct val="100000"/>
              <a:buFontTx/>
              <a:buChar char="•"/>
              <a:tabLst/>
              <a:defRPr sz="1200" b="0" i="0" u="none" strike="noStrike" cap="none" spc="0" baseline="0">
                <a:solidFill>
                  <a:schemeClr val="accent4">
                    <a:hueOff val="-839560"/>
                    <a:satOff val="19935"/>
                    <a:lumOff val="-15534"/>
                  </a:schemeClr>
                </a:solidFill>
                <a:uFillTx/>
                <a:latin typeface="Arial"/>
                <a:ea typeface="Arial"/>
                <a:cs typeface="Arial"/>
                <a:sym typeface="Arial"/>
              </a:defRPr>
            </a:lvl8pPr>
            <a:lvl9pPr marL="3794759" marR="0" indent="-137159" algn="l" defTabSz="457200" rtl="0" eaLnBrk="1" latinLnBrk="0" hangingPunct="1">
              <a:lnSpc>
                <a:spcPts val="1600"/>
              </a:lnSpc>
              <a:spcBef>
                <a:spcPts val="1000"/>
              </a:spcBef>
              <a:spcAft>
                <a:spcPts val="0"/>
              </a:spcAft>
              <a:buClrTx/>
              <a:buSzPct val="100000"/>
              <a:buFontTx/>
              <a:buChar char="•"/>
              <a:tabLst/>
              <a:defRPr sz="1200" b="0" i="0" u="none" strike="noStrike" cap="none" spc="0" baseline="0">
                <a:solidFill>
                  <a:schemeClr val="accent4">
                    <a:hueOff val="-839560"/>
                    <a:satOff val="19935"/>
                    <a:lumOff val="-15534"/>
                  </a:schemeClr>
                </a:solidFill>
                <a:uFillTx/>
                <a:latin typeface="Arial"/>
                <a:ea typeface="Arial"/>
                <a:cs typeface="Arial"/>
                <a:sym typeface="Arial"/>
              </a:defRPr>
            </a:lvl9pPr>
          </a:lstStyle>
          <a:p>
            <a:pPr>
              <a:lnSpc>
                <a:spcPts val="2200"/>
              </a:lnSpc>
              <a:spcBef>
                <a:spcPts val="2200"/>
              </a:spcBef>
              <a:defRPr sz="1900" b="1" spc="-33">
                <a:solidFill>
                  <a:srgbClr val="000000"/>
                </a:solidFill>
              </a:defRPr>
            </a:pPr>
            <a:r>
              <a:rPr lang="en-US" sz="1000" b="1" spc="-33" dirty="0">
                <a:solidFill>
                  <a:srgbClr val="000000"/>
                </a:solidFill>
                <a:latin typeface="Aptos Light"/>
              </a:rPr>
              <a:t>Social copy</a:t>
            </a:r>
            <a:endParaRPr lang="en-US" dirty="0"/>
          </a:p>
        </p:txBody>
      </p:sp>
      <p:cxnSp>
        <p:nvCxnSpPr>
          <p:cNvPr id="29" name="Straight Connector 28">
            <a:extLst>
              <a:ext uri="{FF2B5EF4-FFF2-40B4-BE49-F238E27FC236}">
                <a16:creationId xmlns:a16="http://schemas.microsoft.com/office/drawing/2014/main" id="{7093BE9B-6507-A9E8-19FF-35DDB4D0BD7A}"/>
              </a:ext>
            </a:extLst>
          </p:cNvPr>
          <p:cNvCxnSpPr>
            <a:cxnSpLocks/>
          </p:cNvCxnSpPr>
          <p:nvPr/>
        </p:nvCxnSpPr>
        <p:spPr>
          <a:xfrm>
            <a:off x="418797" y="3327867"/>
            <a:ext cx="4654907" cy="0"/>
          </a:xfrm>
          <a:prstGeom prst="line">
            <a:avLst/>
          </a:prstGeom>
          <a:ln/>
        </p:spPr>
        <p:style>
          <a:lnRef idx="1">
            <a:schemeClr val="accent1"/>
          </a:lnRef>
          <a:fillRef idx="0">
            <a:schemeClr val="accent1"/>
          </a:fillRef>
          <a:effectRef idx="0">
            <a:schemeClr val="accent1"/>
          </a:effectRef>
          <a:fontRef idx="minor">
            <a:schemeClr val="tx1"/>
          </a:fontRef>
        </p:style>
      </p:cxnSp>
      <p:sp>
        <p:nvSpPr>
          <p:cNvPr id="31" name="Headline goes here. Maximum in 2 lines. All headlines should be sentence case.">
            <a:extLst>
              <a:ext uri="{FF2B5EF4-FFF2-40B4-BE49-F238E27FC236}">
                <a16:creationId xmlns:a16="http://schemas.microsoft.com/office/drawing/2014/main" id="{4C8B1667-3E6C-3244-3EE8-73FFAE190B97}"/>
              </a:ext>
            </a:extLst>
          </p:cNvPr>
          <p:cNvSpPr txBox="1">
            <a:spLocks/>
          </p:cNvSpPr>
          <p:nvPr/>
        </p:nvSpPr>
        <p:spPr>
          <a:xfrm>
            <a:off x="512305" y="1217783"/>
            <a:ext cx="1975283" cy="36933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t"/>
          <a:lstStyle>
            <a:lvl1pPr marL="0" marR="0" indent="0" algn="l" defTabSz="457200" rtl="0" eaLnBrk="1" latinLnBrk="0" hangingPunct="1">
              <a:lnSpc>
                <a:spcPts val="1600"/>
              </a:lnSpc>
              <a:spcBef>
                <a:spcPts val="1000"/>
              </a:spcBef>
              <a:spcAft>
                <a:spcPts val="0"/>
              </a:spcAft>
              <a:buClrTx/>
              <a:buSzTx/>
              <a:buFontTx/>
              <a:buNone/>
              <a:tabLst/>
              <a:defRPr sz="1200" b="0" i="0" u="none" strike="noStrike" cap="none" spc="0" baseline="0">
                <a:solidFill>
                  <a:schemeClr val="accent4">
                    <a:hueOff val="-839560"/>
                    <a:satOff val="19935"/>
                    <a:lumOff val="-15534"/>
                  </a:schemeClr>
                </a:solidFill>
                <a:uFillTx/>
                <a:latin typeface="Arial"/>
                <a:ea typeface="Arial"/>
                <a:cs typeface="Arial"/>
                <a:sym typeface="Arial"/>
              </a:defRPr>
            </a:lvl1pPr>
            <a:lvl2pPr marL="104775" marR="0" indent="-104775" algn="l" defTabSz="457200" rtl="0" eaLnBrk="1" latinLnBrk="0" hangingPunct="1">
              <a:lnSpc>
                <a:spcPts val="1600"/>
              </a:lnSpc>
              <a:spcBef>
                <a:spcPts val="1000"/>
              </a:spcBef>
              <a:spcAft>
                <a:spcPts val="0"/>
              </a:spcAft>
              <a:buClrTx/>
              <a:buSzPct val="100000"/>
              <a:buFontTx/>
              <a:buChar char="•"/>
              <a:tabLst/>
              <a:defRPr sz="1200" b="0" i="0" u="none" strike="noStrike" cap="none" spc="0" baseline="0">
                <a:solidFill>
                  <a:schemeClr val="accent4">
                    <a:hueOff val="-839560"/>
                    <a:satOff val="19935"/>
                    <a:lumOff val="-15534"/>
                  </a:schemeClr>
                </a:solidFill>
                <a:uFillTx/>
                <a:latin typeface="Arial"/>
                <a:ea typeface="Arial"/>
                <a:cs typeface="Arial"/>
                <a:sym typeface="Arial"/>
              </a:defRPr>
            </a:lvl2pPr>
            <a:lvl3pPr marL="273684" marR="0" indent="-99059" algn="l" defTabSz="457200" rtl="0" eaLnBrk="1" latinLnBrk="0" hangingPunct="1">
              <a:lnSpc>
                <a:spcPts val="1600"/>
              </a:lnSpc>
              <a:spcBef>
                <a:spcPts val="1000"/>
              </a:spcBef>
              <a:spcAft>
                <a:spcPts val="0"/>
              </a:spcAft>
              <a:buClrTx/>
              <a:buSzPct val="100000"/>
              <a:buFontTx/>
              <a:buChar char="-"/>
              <a:tabLst/>
              <a:defRPr sz="1200" b="0" i="0" u="none" strike="noStrike" cap="none" spc="0" baseline="0">
                <a:solidFill>
                  <a:schemeClr val="accent4">
                    <a:hueOff val="-839560"/>
                    <a:satOff val="19935"/>
                    <a:lumOff val="-15534"/>
                  </a:schemeClr>
                </a:solidFill>
                <a:uFillTx/>
                <a:latin typeface="Arial"/>
                <a:ea typeface="Arial"/>
                <a:cs typeface="Arial"/>
                <a:sym typeface="Arial"/>
              </a:defRPr>
            </a:lvl3pPr>
            <a:lvl4pPr marL="443547" marR="0" indent="-103822" algn="l" defTabSz="457200" rtl="0" eaLnBrk="1" latinLnBrk="0" hangingPunct="1">
              <a:lnSpc>
                <a:spcPts val="1600"/>
              </a:lnSpc>
              <a:spcBef>
                <a:spcPts val="1000"/>
              </a:spcBef>
              <a:spcAft>
                <a:spcPts val="0"/>
              </a:spcAft>
              <a:buClrTx/>
              <a:buSzPct val="100000"/>
              <a:buFontTx/>
              <a:buChar char="•"/>
              <a:tabLst/>
              <a:defRPr sz="1200" b="0" i="0" u="none" strike="noStrike" cap="none" spc="0" baseline="0">
                <a:solidFill>
                  <a:schemeClr val="accent4">
                    <a:hueOff val="-839560"/>
                    <a:satOff val="19935"/>
                    <a:lumOff val="-15534"/>
                  </a:schemeClr>
                </a:solidFill>
                <a:uFillTx/>
                <a:latin typeface="Arial"/>
                <a:ea typeface="Arial"/>
                <a:cs typeface="Arial"/>
                <a:sym typeface="Arial"/>
              </a:defRPr>
            </a:lvl4pPr>
            <a:lvl5pPr marL="617537" marR="0" indent="-104775" algn="l" defTabSz="457200" rtl="0" eaLnBrk="1" latinLnBrk="0" hangingPunct="1">
              <a:lnSpc>
                <a:spcPts val="1600"/>
              </a:lnSpc>
              <a:spcBef>
                <a:spcPts val="1000"/>
              </a:spcBef>
              <a:spcAft>
                <a:spcPts val="0"/>
              </a:spcAft>
              <a:buClrTx/>
              <a:buSzPct val="100000"/>
              <a:buFontTx/>
              <a:buChar char="-"/>
              <a:tabLst/>
              <a:defRPr sz="1200" b="0" i="0" u="none" strike="noStrike" cap="none" spc="0" baseline="0">
                <a:solidFill>
                  <a:schemeClr val="accent4">
                    <a:hueOff val="-839560"/>
                    <a:satOff val="19935"/>
                    <a:lumOff val="-15534"/>
                  </a:schemeClr>
                </a:solidFill>
                <a:uFillTx/>
                <a:latin typeface="Arial"/>
                <a:ea typeface="Arial"/>
                <a:cs typeface="Arial"/>
                <a:sym typeface="Arial"/>
              </a:defRPr>
            </a:lvl5pPr>
            <a:lvl6pPr marL="2423160" marR="0" indent="-137160" algn="l" defTabSz="457200" rtl="0" eaLnBrk="1" latinLnBrk="0" hangingPunct="1">
              <a:lnSpc>
                <a:spcPts val="1600"/>
              </a:lnSpc>
              <a:spcBef>
                <a:spcPts val="1000"/>
              </a:spcBef>
              <a:spcAft>
                <a:spcPts val="0"/>
              </a:spcAft>
              <a:buClrTx/>
              <a:buSzPct val="100000"/>
              <a:buFontTx/>
              <a:buChar char="•"/>
              <a:tabLst/>
              <a:defRPr sz="1200" b="0" i="0" u="none" strike="noStrike" cap="none" spc="0" baseline="0">
                <a:solidFill>
                  <a:schemeClr val="accent4">
                    <a:hueOff val="-839560"/>
                    <a:satOff val="19935"/>
                    <a:lumOff val="-15534"/>
                  </a:schemeClr>
                </a:solidFill>
                <a:uFillTx/>
                <a:latin typeface="Arial"/>
                <a:ea typeface="Arial"/>
                <a:cs typeface="Arial"/>
                <a:sym typeface="Arial"/>
              </a:defRPr>
            </a:lvl6pPr>
            <a:lvl7pPr marL="2880360" marR="0" indent="-137160" algn="l" defTabSz="457200" rtl="0" eaLnBrk="1" latinLnBrk="0" hangingPunct="1">
              <a:lnSpc>
                <a:spcPts val="1600"/>
              </a:lnSpc>
              <a:spcBef>
                <a:spcPts val="1000"/>
              </a:spcBef>
              <a:spcAft>
                <a:spcPts val="0"/>
              </a:spcAft>
              <a:buClrTx/>
              <a:buSzPct val="100000"/>
              <a:buFontTx/>
              <a:buChar char="•"/>
              <a:tabLst/>
              <a:defRPr sz="1200" b="0" i="0" u="none" strike="noStrike" cap="none" spc="0" baseline="0">
                <a:solidFill>
                  <a:schemeClr val="accent4">
                    <a:hueOff val="-839560"/>
                    <a:satOff val="19935"/>
                    <a:lumOff val="-15534"/>
                  </a:schemeClr>
                </a:solidFill>
                <a:uFillTx/>
                <a:latin typeface="Arial"/>
                <a:ea typeface="Arial"/>
                <a:cs typeface="Arial"/>
                <a:sym typeface="Arial"/>
              </a:defRPr>
            </a:lvl7pPr>
            <a:lvl8pPr marL="3337559" marR="0" indent="-137159" algn="l" defTabSz="457200" rtl="0" eaLnBrk="1" latinLnBrk="0" hangingPunct="1">
              <a:lnSpc>
                <a:spcPts val="1600"/>
              </a:lnSpc>
              <a:spcBef>
                <a:spcPts val="1000"/>
              </a:spcBef>
              <a:spcAft>
                <a:spcPts val="0"/>
              </a:spcAft>
              <a:buClrTx/>
              <a:buSzPct val="100000"/>
              <a:buFontTx/>
              <a:buChar char="•"/>
              <a:tabLst/>
              <a:defRPr sz="1200" b="0" i="0" u="none" strike="noStrike" cap="none" spc="0" baseline="0">
                <a:solidFill>
                  <a:schemeClr val="accent4">
                    <a:hueOff val="-839560"/>
                    <a:satOff val="19935"/>
                    <a:lumOff val="-15534"/>
                  </a:schemeClr>
                </a:solidFill>
                <a:uFillTx/>
                <a:latin typeface="Arial"/>
                <a:ea typeface="Arial"/>
                <a:cs typeface="Arial"/>
                <a:sym typeface="Arial"/>
              </a:defRPr>
            </a:lvl8pPr>
            <a:lvl9pPr marL="3794759" marR="0" indent="-137159" algn="l" defTabSz="457200" rtl="0" eaLnBrk="1" latinLnBrk="0" hangingPunct="1">
              <a:lnSpc>
                <a:spcPts val="1600"/>
              </a:lnSpc>
              <a:spcBef>
                <a:spcPts val="1000"/>
              </a:spcBef>
              <a:spcAft>
                <a:spcPts val="0"/>
              </a:spcAft>
              <a:buClrTx/>
              <a:buSzPct val="100000"/>
              <a:buFontTx/>
              <a:buChar char="•"/>
              <a:tabLst/>
              <a:defRPr sz="1200" b="0" i="0" u="none" strike="noStrike" cap="none" spc="0" baseline="0">
                <a:solidFill>
                  <a:schemeClr val="accent4">
                    <a:hueOff val="-839560"/>
                    <a:satOff val="19935"/>
                    <a:lumOff val="-15534"/>
                  </a:schemeClr>
                </a:solidFill>
                <a:uFillTx/>
                <a:latin typeface="Arial"/>
                <a:ea typeface="Arial"/>
                <a:cs typeface="Arial"/>
                <a:sym typeface="Arial"/>
              </a:defRPr>
            </a:lvl9pPr>
          </a:lstStyle>
          <a:p>
            <a:pPr>
              <a:lnSpc>
                <a:spcPts val="2200"/>
              </a:lnSpc>
              <a:spcBef>
                <a:spcPts val="2200"/>
              </a:spcBef>
              <a:defRPr sz="1900" b="1" spc="-33">
                <a:solidFill>
                  <a:srgbClr val="000000"/>
                </a:solidFill>
              </a:defRPr>
            </a:pPr>
            <a:r>
              <a:rPr lang="en-US" sz="1000" dirty="0">
                <a:latin typeface="Aptos Light"/>
              </a:rPr>
              <a:t>Social graphic</a:t>
            </a:r>
            <a:endParaRPr lang="en-US" dirty="0"/>
          </a:p>
        </p:txBody>
      </p:sp>
      <p:cxnSp>
        <p:nvCxnSpPr>
          <p:cNvPr id="33" name="Straight Connector 32">
            <a:extLst>
              <a:ext uri="{FF2B5EF4-FFF2-40B4-BE49-F238E27FC236}">
                <a16:creationId xmlns:a16="http://schemas.microsoft.com/office/drawing/2014/main" id="{34AF0BA4-63BB-B22C-2F3B-18783AEC8521}"/>
              </a:ext>
            </a:extLst>
          </p:cNvPr>
          <p:cNvCxnSpPr>
            <a:cxnSpLocks/>
          </p:cNvCxnSpPr>
          <p:nvPr/>
        </p:nvCxnSpPr>
        <p:spPr>
          <a:xfrm>
            <a:off x="429396" y="1495474"/>
            <a:ext cx="4654907" cy="0"/>
          </a:xfrm>
          <a:prstGeom prst="line">
            <a:avLst/>
          </a:prstGeom>
          <a:ln/>
        </p:spPr>
        <p:style>
          <a:lnRef idx="1">
            <a:schemeClr val="accent1"/>
          </a:lnRef>
          <a:fillRef idx="0">
            <a:schemeClr val="accent1"/>
          </a:fillRef>
          <a:effectRef idx="0">
            <a:schemeClr val="accent1"/>
          </a:effectRef>
          <a:fontRef idx="minor">
            <a:schemeClr val="tx1"/>
          </a:fontRef>
        </p:style>
      </p:cxnSp>
      <p:sp>
        <p:nvSpPr>
          <p:cNvPr id="37" name="Headline goes here. Maximum in 2 lines. All headlines should be sentence case.">
            <a:extLst>
              <a:ext uri="{FF2B5EF4-FFF2-40B4-BE49-F238E27FC236}">
                <a16:creationId xmlns:a16="http://schemas.microsoft.com/office/drawing/2014/main" id="{5D52FAB2-543B-CD9B-6708-A01CE1DF62F9}"/>
              </a:ext>
            </a:extLst>
          </p:cNvPr>
          <p:cNvSpPr txBox="1">
            <a:spLocks/>
          </p:cNvSpPr>
          <p:nvPr/>
        </p:nvSpPr>
        <p:spPr>
          <a:xfrm>
            <a:off x="6252072" y="1217783"/>
            <a:ext cx="1975283" cy="36933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t"/>
          <a:lstStyle>
            <a:lvl1pPr marL="0" marR="0" indent="0" algn="l" defTabSz="457200" rtl="0" eaLnBrk="1" latinLnBrk="0" hangingPunct="1">
              <a:lnSpc>
                <a:spcPts val="1600"/>
              </a:lnSpc>
              <a:spcBef>
                <a:spcPts val="1000"/>
              </a:spcBef>
              <a:spcAft>
                <a:spcPts val="0"/>
              </a:spcAft>
              <a:buClrTx/>
              <a:buSzTx/>
              <a:buFontTx/>
              <a:buNone/>
              <a:tabLst/>
              <a:defRPr sz="1200" b="0" i="0" u="none" strike="noStrike" cap="none" spc="0" baseline="0">
                <a:solidFill>
                  <a:schemeClr val="accent4">
                    <a:hueOff val="-839560"/>
                    <a:satOff val="19935"/>
                    <a:lumOff val="-15534"/>
                  </a:schemeClr>
                </a:solidFill>
                <a:uFillTx/>
                <a:latin typeface="Arial"/>
                <a:ea typeface="Arial"/>
                <a:cs typeface="Arial"/>
                <a:sym typeface="Arial"/>
              </a:defRPr>
            </a:lvl1pPr>
            <a:lvl2pPr marL="104775" marR="0" indent="-104775" algn="l" defTabSz="457200" rtl="0" eaLnBrk="1" latinLnBrk="0" hangingPunct="1">
              <a:lnSpc>
                <a:spcPts val="1600"/>
              </a:lnSpc>
              <a:spcBef>
                <a:spcPts val="1000"/>
              </a:spcBef>
              <a:spcAft>
                <a:spcPts val="0"/>
              </a:spcAft>
              <a:buClrTx/>
              <a:buSzPct val="100000"/>
              <a:buFontTx/>
              <a:buChar char="•"/>
              <a:tabLst/>
              <a:defRPr sz="1200" b="0" i="0" u="none" strike="noStrike" cap="none" spc="0" baseline="0">
                <a:solidFill>
                  <a:schemeClr val="accent4">
                    <a:hueOff val="-839560"/>
                    <a:satOff val="19935"/>
                    <a:lumOff val="-15534"/>
                  </a:schemeClr>
                </a:solidFill>
                <a:uFillTx/>
                <a:latin typeface="Arial"/>
                <a:ea typeface="Arial"/>
                <a:cs typeface="Arial"/>
                <a:sym typeface="Arial"/>
              </a:defRPr>
            </a:lvl2pPr>
            <a:lvl3pPr marL="273684" marR="0" indent="-99059" algn="l" defTabSz="457200" rtl="0" eaLnBrk="1" latinLnBrk="0" hangingPunct="1">
              <a:lnSpc>
                <a:spcPts val="1600"/>
              </a:lnSpc>
              <a:spcBef>
                <a:spcPts val="1000"/>
              </a:spcBef>
              <a:spcAft>
                <a:spcPts val="0"/>
              </a:spcAft>
              <a:buClrTx/>
              <a:buSzPct val="100000"/>
              <a:buFontTx/>
              <a:buChar char="-"/>
              <a:tabLst/>
              <a:defRPr sz="1200" b="0" i="0" u="none" strike="noStrike" cap="none" spc="0" baseline="0">
                <a:solidFill>
                  <a:schemeClr val="accent4">
                    <a:hueOff val="-839560"/>
                    <a:satOff val="19935"/>
                    <a:lumOff val="-15534"/>
                  </a:schemeClr>
                </a:solidFill>
                <a:uFillTx/>
                <a:latin typeface="Arial"/>
                <a:ea typeface="Arial"/>
                <a:cs typeface="Arial"/>
                <a:sym typeface="Arial"/>
              </a:defRPr>
            </a:lvl3pPr>
            <a:lvl4pPr marL="443547" marR="0" indent="-103822" algn="l" defTabSz="457200" rtl="0" eaLnBrk="1" latinLnBrk="0" hangingPunct="1">
              <a:lnSpc>
                <a:spcPts val="1600"/>
              </a:lnSpc>
              <a:spcBef>
                <a:spcPts val="1000"/>
              </a:spcBef>
              <a:spcAft>
                <a:spcPts val="0"/>
              </a:spcAft>
              <a:buClrTx/>
              <a:buSzPct val="100000"/>
              <a:buFontTx/>
              <a:buChar char="•"/>
              <a:tabLst/>
              <a:defRPr sz="1200" b="0" i="0" u="none" strike="noStrike" cap="none" spc="0" baseline="0">
                <a:solidFill>
                  <a:schemeClr val="accent4">
                    <a:hueOff val="-839560"/>
                    <a:satOff val="19935"/>
                    <a:lumOff val="-15534"/>
                  </a:schemeClr>
                </a:solidFill>
                <a:uFillTx/>
                <a:latin typeface="Arial"/>
                <a:ea typeface="Arial"/>
                <a:cs typeface="Arial"/>
                <a:sym typeface="Arial"/>
              </a:defRPr>
            </a:lvl4pPr>
            <a:lvl5pPr marL="617537" marR="0" indent="-104775" algn="l" defTabSz="457200" rtl="0" eaLnBrk="1" latinLnBrk="0" hangingPunct="1">
              <a:lnSpc>
                <a:spcPts val="1600"/>
              </a:lnSpc>
              <a:spcBef>
                <a:spcPts val="1000"/>
              </a:spcBef>
              <a:spcAft>
                <a:spcPts val="0"/>
              </a:spcAft>
              <a:buClrTx/>
              <a:buSzPct val="100000"/>
              <a:buFontTx/>
              <a:buChar char="-"/>
              <a:tabLst/>
              <a:defRPr sz="1200" b="0" i="0" u="none" strike="noStrike" cap="none" spc="0" baseline="0">
                <a:solidFill>
                  <a:schemeClr val="accent4">
                    <a:hueOff val="-839560"/>
                    <a:satOff val="19935"/>
                    <a:lumOff val="-15534"/>
                  </a:schemeClr>
                </a:solidFill>
                <a:uFillTx/>
                <a:latin typeface="Arial"/>
                <a:ea typeface="Arial"/>
                <a:cs typeface="Arial"/>
                <a:sym typeface="Arial"/>
              </a:defRPr>
            </a:lvl5pPr>
            <a:lvl6pPr marL="2423160" marR="0" indent="-137160" algn="l" defTabSz="457200" rtl="0" eaLnBrk="1" latinLnBrk="0" hangingPunct="1">
              <a:lnSpc>
                <a:spcPts val="1600"/>
              </a:lnSpc>
              <a:spcBef>
                <a:spcPts val="1000"/>
              </a:spcBef>
              <a:spcAft>
                <a:spcPts val="0"/>
              </a:spcAft>
              <a:buClrTx/>
              <a:buSzPct val="100000"/>
              <a:buFontTx/>
              <a:buChar char="•"/>
              <a:tabLst/>
              <a:defRPr sz="1200" b="0" i="0" u="none" strike="noStrike" cap="none" spc="0" baseline="0">
                <a:solidFill>
                  <a:schemeClr val="accent4">
                    <a:hueOff val="-839560"/>
                    <a:satOff val="19935"/>
                    <a:lumOff val="-15534"/>
                  </a:schemeClr>
                </a:solidFill>
                <a:uFillTx/>
                <a:latin typeface="Arial"/>
                <a:ea typeface="Arial"/>
                <a:cs typeface="Arial"/>
                <a:sym typeface="Arial"/>
              </a:defRPr>
            </a:lvl6pPr>
            <a:lvl7pPr marL="2880360" marR="0" indent="-137160" algn="l" defTabSz="457200" rtl="0" eaLnBrk="1" latinLnBrk="0" hangingPunct="1">
              <a:lnSpc>
                <a:spcPts val="1600"/>
              </a:lnSpc>
              <a:spcBef>
                <a:spcPts val="1000"/>
              </a:spcBef>
              <a:spcAft>
                <a:spcPts val="0"/>
              </a:spcAft>
              <a:buClrTx/>
              <a:buSzPct val="100000"/>
              <a:buFontTx/>
              <a:buChar char="•"/>
              <a:tabLst/>
              <a:defRPr sz="1200" b="0" i="0" u="none" strike="noStrike" cap="none" spc="0" baseline="0">
                <a:solidFill>
                  <a:schemeClr val="accent4">
                    <a:hueOff val="-839560"/>
                    <a:satOff val="19935"/>
                    <a:lumOff val="-15534"/>
                  </a:schemeClr>
                </a:solidFill>
                <a:uFillTx/>
                <a:latin typeface="Arial"/>
                <a:ea typeface="Arial"/>
                <a:cs typeface="Arial"/>
                <a:sym typeface="Arial"/>
              </a:defRPr>
            </a:lvl7pPr>
            <a:lvl8pPr marL="3337559" marR="0" indent="-137159" algn="l" defTabSz="457200" rtl="0" eaLnBrk="1" latinLnBrk="0" hangingPunct="1">
              <a:lnSpc>
                <a:spcPts val="1600"/>
              </a:lnSpc>
              <a:spcBef>
                <a:spcPts val="1000"/>
              </a:spcBef>
              <a:spcAft>
                <a:spcPts val="0"/>
              </a:spcAft>
              <a:buClrTx/>
              <a:buSzPct val="100000"/>
              <a:buFontTx/>
              <a:buChar char="•"/>
              <a:tabLst/>
              <a:defRPr sz="1200" b="0" i="0" u="none" strike="noStrike" cap="none" spc="0" baseline="0">
                <a:solidFill>
                  <a:schemeClr val="accent4">
                    <a:hueOff val="-839560"/>
                    <a:satOff val="19935"/>
                    <a:lumOff val="-15534"/>
                  </a:schemeClr>
                </a:solidFill>
                <a:uFillTx/>
                <a:latin typeface="Arial"/>
                <a:ea typeface="Arial"/>
                <a:cs typeface="Arial"/>
                <a:sym typeface="Arial"/>
              </a:defRPr>
            </a:lvl8pPr>
            <a:lvl9pPr marL="3794759" marR="0" indent="-137159" algn="l" defTabSz="457200" rtl="0" eaLnBrk="1" latinLnBrk="0" hangingPunct="1">
              <a:lnSpc>
                <a:spcPts val="1600"/>
              </a:lnSpc>
              <a:spcBef>
                <a:spcPts val="1000"/>
              </a:spcBef>
              <a:spcAft>
                <a:spcPts val="0"/>
              </a:spcAft>
              <a:buClrTx/>
              <a:buSzPct val="100000"/>
              <a:buFontTx/>
              <a:buChar char="•"/>
              <a:tabLst/>
              <a:defRPr sz="1200" b="0" i="0" u="none" strike="noStrike" cap="none" spc="0" baseline="0">
                <a:solidFill>
                  <a:schemeClr val="accent4">
                    <a:hueOff val="-839560"/>
                    <a:satOff val="19935"/>
                    <a:lumOff val="-15534"/>
                  </a:schemeClr>
                </a:solidFill>
                <a:uFillTx/>
                <a:latin typeface="Arial"/>
                <a:ea typeface="Arial"/>
                <a:cs typeface="Arial"/>
                <a:sym typeface="Arial"/>
              </a:defRPr>
            </a:lvl9pPr>
          </a:lstStyle>
          <a:p>
            <a:pPr>
              <a:lnSpc>
                <a:spcPts val="2200"/>
              </a:lnSpc>
              <a:spcBef>
                <a:spcPts val="2200"/>
              </a:spcBef>
              <a:defRPr sz="1900" b="1" spc="-33">
                <a:solidFill>
                  <a:srgbClr val="000000"/>
                </a:solidFill>
              </a:defRPr>
            </a:pPr>
            <a:r>
              <a:rPr lang="en-US" sz="1000" dirty="0">
                <a:latin typeface="Aptos Light"/>
              </a:rPr>
              <a:t>emails</a:t>
            </a:r>
            <a:endParaRPr lang="en-US" dirty="0"/>
          </a:p>
        </p:txBody>
      </p:sp>
      <p:cxnSp>
        <p:nvCxnSpPr>
          <p:cNvPr id="39" name="Straight Connector 38">
            <a:extLst>
              <a:ext uri="{FF2B5EF4-FFF2-40B4-BE49-F238E27FC236}">
                <a16:creationId xmlns:a16="http://schemas.microsoft.com/office/drawing/2014/main" id="{290F89D6-963D-CCEE-6F2C-37C376B72EC0}"/>
              </a:ext>
            </a:extLst>
          </p:cNvPr>
          <p:cNvCxnSpPr>
            <a:cxnSpLocks/>
          </p:cNvCxnSpPr>
          <p:nvPr/>
        </p:nvCxnSpPr>
        <p:spPr>
          <a:xfrm>
            <a:off x="6169125" y="1495474"/>
            <a:ext cx="4654907" cy="0"/>
          </a:xfrm>
          <a:prstGeom prst="line">
            <a:avLst/>
          </a:prstGeom>
          <a:ln/>
        </p:spPr>
        <p:style>
          <a:lnRef idx="1">
            <a:schemeClr val="accent1"/>
          </a:lnRef>
          <a:fillRef idx="0">
            <a:schemeClr val="accent1"/>
          </a:fillRef>
          <a:effectRef idx="0">
            <a:schemeClr val="accent1"/>
          </a:effectRef>
          <a:fontRef idx="minor">
            <a:schemeClr val="tx1"/>
          </a:fontRef>
        </p:style>
      </p:cxnSp>
      <p:pic>
        <p:nvPicPr>
          <p:cNvPr id="5" name="Picture 4" descr="A shadow of a person with a red sign&#10;&#10;AI-generated content may be incorrect.">
            <a:extLst>
              <a:ext uri="{FF2B5EF4-FFF2-40B4-BE49-F238E27FC236}">
                <a16:creationId xmlns:a16="http://schemas.microsoft.com/office/drawing/2014/main" id="{87EB59FE-A20B-9625-B0F1-CBB228BAFA5A}"/>
              </a:ext>
            </a:extLst>
          </p:cNvPr>
          <p:cNvPicPr>
            <a:picLocks noChangeAspect="1"/>
          </p:cNvPicPr>
          <p:nvPr/>
        </p:nvPicPr>
        <p:blipFill>
          <a:blip r:embed="rId2"/>
          <a:stretch>
            <a:fillRect/>
          </a:stretch>
        </p:blipFill>
        <p:spPr>
          <a:xfrm>
            <a:off x="440828" y="1651981"/>
            <a:ext cx="1965469" cy="1096256"/>
          </a:xfrm>
          <a:prstGeom prst="rect">
            <a:avLst/>
          </a:prstGeom>
        </p:spPr>
      </p:pic>
      <p:sp>
        <p:nvSpPr>
          <p:cNvPr id="6" name="TextBox 5">
            <a:extLst>
              <a:ext uri="{FF2B5EF4-FFF2-40B4-BE49-F238E27FC236}">
                <a16:creationId xmlns:a16="http://schemas.microsoft.com/office/drawing/2014/main" id="{5B1DA3FC-4ECF-2B50-1539-7C4A8BAA9DDE}"/>
              </a:ext>
            </a:extLst>
          </p:cNvPr>
          <p:cNvSpPr txBox="1"/>
          <p:nvPr/>
        </p:nvSpPr>
        <p:spPr>
          <a:xfrm>
            <a:off x="358780" y="3055884"/>
            <a:ext cx="5728628" cy="359585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fromWordArt="0" anchor="t" anchorCtr="0" forceAA="0" compatLnSpc="1">
            <a:prstTxWarp prst="textNoShape">
              <a:avLst/>
            </a:prstTxWarp>
            <a:spAutoFit/>
          </a:bodyPr>
          <a:lstStyle/>
          <a:p>
            <a:pPr>
              <a:lnSpc>
                <a:spcPts val="1395"/>
              </a:lnSpc>
            </a:pPr>
            <a:endParaRPr lang="en-US" sz="1000" b="0" dirty="0">
              <a:solidFill>
                <a:srgbClr val="273139"/>
              </a:solidFill>
              <a:latin typeface="Aptos"/>
              <a:cs typeface="Segoe UI"/>
            </a:endParaRPr>
          </a:p>
          <a:p>
            <a:pPr>
              <a:lnSpc>
                <a:spcPts val="1395"/>
              </a:lnSpc>
            </a:pPr>
            <a:r>
              <a:rPr lang="en-US" sz="1000" b="0" dirty="0">
                <a:solidFill>
                  <a:srgbClr val="273139"/>
                </a:solidFill>
                <a:latin typeface="Aptos"/>
                <a:cs typeface="Segoe UI"/>
              </a:rPr>
              <a:t>🚀 The End of </a:t>
            </a:r>
            <a:r>
              <a:rPr lang="en-US" sz="1000" b="0" err="1">
                <a:solidFill>
                  <a:srgbClr val="273139"/>
                </a:solidFill>
                <a:latin typeface="Aptos"/>
                <a:cs typeface="Segoe UI"/>
              </a:rPr>
              <a:t>Frankensteining</a:t>
            </a:r>
            <a:r>
              <a:rPr lang="en-US" sz="1000" b="0" dirty="0">
                <a:solidFill>
                  <a:srgbClr val="273139"/>
                </a:solidFill>
                <a:latin typeface="Aptos"/>
                <a:cs typeface="Segoe UI"/>
              </a:rPr>
              <a:t>: Unified Testing with UiPath Test Cloud  </a:t>
            </a:r>
          </a:p>
          <a:p>
            <a:pPr>
              <a:lnSpc>
                <a:spcPts val="1395"/>
              </a:lnSpc>
            </a:pPr>
            <a:r>
              <a:rPr lang="en-US" sz="1000" b="0" dirty="0">
                <a:solidFill>
                  <a:srgbClr val="273139"/>
                </a:solidFill>
                <a:latin typeface="Aptos"/>
                <a:cs typeface="Segoe UI"/>
              </a:rPr>
              <a:t>Remember cobbling together various testing tools, building your own if not available, and hoping they'd work together? Those days are over. UiPath Test Cloud puts an end to the "</a:t>
            </a:r>
            <a:r>
              <a:rPr lang="en-US" sz="1000" b="0" err="1">
                <a:solidFill>
                  <a:srgbClr val="273139"/>
                </a:solidFill>
                <a:latin typeface="Aptos"/>
                <a:cs typeface="Segoe UI"/>
              </a:rPr>
              <a:t>Frankensteining</a:t>
            </a:r>
            <a:r>
              <a:rPr lang="en-US" sz="1000" b="0" dirty="0">
                <a:solidFill>
                  <a:srgbClr val="273139"/>
                </a:solidFill>
                <a:latin typeface="Aptos"/>
                <a:cs typeface="Segoe UI"/>
              </a:rPr>
              <a:t>" of testing solutions.  </a:t>
            </a:r>
          </a:p>
          <a:p>
            <a:pPr>
              <a:lnSpc>
                <a:spcPts val="1395"/>
              </a:lnSpc>
            </a:pPr>
            <a:endParaRPr lang="en-US" sz="1000" b="0" dirty="0">
              <a:solidFill>
                <a:srgbClr val="273139"/>
              </a:solidFill>
              <a:latin typeface="Aptos"/>
              <a:cs typeface="Segoe UI"/>
            </a:endParaRPr>
          </a:p>
          <a:p>
            <a:pPr>
              <a:lnSpc>
                <a:spcPts val="1395"/>
              </a:lnSpc>
            </a:pPr>
            <a:r>
              <a:rPr lang="en-US" sz="1000" b="0" dirty="0">
                <a:solidFill>
                  <a:srgbClr val="273139"/>
                </a:solidFill>
                <a:latin typeface="Aptos"/>
                <a:cs typeface="Segoe UI"/>
              </a:rPr>
              <a:t>🔧 What UiPath Test Cloud offers:  </a:t>
            </a:r>
          </a:p>
          <a:p>
            <a:pPr>
              <a:lnSpc>
                <a:spcPts val="1395"/>
              </a:lnSpc>
            </a:pPr>
            <a:r>
              <a:rPr lang="en-US" sz="1000" b="0" dirty="0">
                <a:solidFill>
                  <a:srgbClr val="273139"/>
                </a:solidFill>
                <a:latin typeface="Aptos"/>
                <a:cs typeface="Segoe UI"/>
              </a:rPr>
              <a:t>• A unified, powerful testing environment  </a:t>
            </a:r>
          </a:p>
          <a:p>
            <a:pPr>
              <a:lnSpc>
                <a:spcPts val="1395"/>
              </a:lnSpc>
            </a:pPr>
            <a:r>
              <a:rPr lang="en-US" sz="1000" b="0" dirty="0">
                <a:solidFill>
                  <a:srgbClr val="273139"/>
                </a:solidFill>
                <a:latin typeface="Aptos"/>
                <a:cs typeface="Segoe UI"/>
              </a:rPr>
              <a:t>• Elimination of multiple disjointed tools  </a:t>
            </a:r>
          </a:p>
          <a:p>
            <a:pPr>
              <a:lnSpc>
                <a:spcPts val="1395"/>
              </a:lnSpc>
            </a:pPr>
            <a:r>
              <a:rPr lang="en-US" sz="1000" b="0" dirty="0">
                <a:solidFill>
                  <a:srgbClr val="273139"/>
                </a:solidFill>
                <a:latin typeface="Aptos"/>
                <a:cs typeface="Segoe UI"/>
              </a:rPr>
              <a:t>• A seamless, efficient testing process that drives quality and speed  </a:t>
            </a:r>
          </a:p>
          <a:p>
            <a:pPr>
              <a:lnSpc>
                <a:spcPts val="1395"/>
              </a:lnSpc>
            </a:pPr>
            <a:endParaRPr lang="en-US" sz="1000" b="0" dirty="0">
              <a:solidFill>
                <a:srgbClr val="273139"/>
              </a:solidFill>
              <a:latin typeface="Aptos"/>
              <a:cs typeface="Segoe UI"/>
            </a:endParaRPr>
          </a:p>
          <a:p>
            <a:pPr>
              <a:lnSpc>
                <a:spcPts val="1395"/>
              </a:lnSpc>
            </a:pPr>
            <a:r>
              <a:rPr lang="en-US" sz="1000" b="0" dirty="0">
                <a:solidFill>
                  <a:srgbClr val="273139"/>
                </a:solidFill>
                <a:latin typeface="Aptos"/>
                <a:cs typeface="Segoe UI"/>
              </a:rPr>
              <a:t>It's not just about convenience – it's about revolutionizing how we approach software testing. </a:t>
            </a:r>
          </a:p>
          <a:p>
            <a:pPr>
              <a:lnSpc>
                <a:spcPts val="1395"/>
              </a:lnSpc>
            </a:pPr>
            <a:r>
              <a:rPr lang="en-US" sz="1000" b="0" dirty="0">
                <a:solidFill>
                  <a:srgbClr val="273139"/>
                </a:solidFill>
                <a:latin typeface="Aptos"/>
                <a:cs typeface="Segoe UI"/>
              </a:rPr>
              <a:t>👋 Say goodbye to the monster of mismatched tools.  </a:t>
            </a:r>
            <a:endParaRPr lang="en-US" sz="1000" b="0"/>
          </a:p>
          <a:p>
            <a:pPr>
              <a:lnSpc>
                <a:spcPts val="1395"/>
              </a:lnSpc>
            </a:pPr>
            <a:r>
              <a:rPr lang="en-US" sz="1000" b="0" dirty="0">
                <a:solidFill>
                  <a:srgbClr val="273139"/>
                </a:solidFill>
                <a:latin typeface="Aptos"/>
                <a:cs typeface="Segoe UI"/>
              </a:rPr>
              <a:t>🎉 Embrace the future of unified testing with UiPath Test Cloud.  </a:t>
            </a:r>
          </a:p>
          <a:p>
            <a:pPr>
              <a:lnSpc>
                <a:spcPts val="1395"/>
              </a:lnSpc>
            </a:pPr>
            <a:endParaRPr lang="en-US" sz="1000" b="0" dirty="0">
              <a:solidFill>
                <a:srgbClr val="273139"/>
              </a:solidFill>
              <a:latin typeface="Aptos"/>
              <a:cs typeface="Segoe UI"/>
            </a:endParaRPr>
          </a:p>
          <a:p>
            <a:pPr>
              <a:lnSpc>
                <a:spcPts val="1395"/>
              </a:lnSpc>
            </a:pPr>
            <a:r>
              <a:rPr lang="en-US" sz="1000" b="0" dirty="0">
                <a:solidFill>
                  <a:srgbClr val="273139"/>
                </a:solidFill>
                <a:latin typeface="Aptos"/>
                <a:cs typeface="Segoe UI"/>
              </a:rPr>
              <a:t>Ready to transform your testing process? Learn more: www.uipath.com/agentictesting  </a:t>
            </a:r>
          </a:p>
          <a:p>
            <a:pPr>
              <a:lnSpc>
                <a:spcPts val="1395"/>
              </a:lnSpc>
            </a:pPr>
            <a:endParaRPr lang="en-US" sz="1000" b="0" dirty="0">
              <a:solidFill>
                <a:srgbClr val="273139"/>
              </a:solidFill>
              <a:latin typeface="Aptos"/>
              <a:cs typeface="Segoe UI"/>
            </a:endParaRPr>
          </a:p>
          <a:p>
            <a:pPr>
              <a:lnSpc>
                <a:spcPts val="1395"/>
              </a:lnSpc>
            </a:pPr>
            <a:r>
              <a:rPr lang="en-US" sz="1000" b="0" dirty="0">
                <a:solidFill>
                  <a:srgbClr val="273139"/>
                </a:solidFill>
                <a:latin typeface="Aptos"/>
                <a:cs typeface="Segoe UI"/>
              </a:rPr>
              <a:t>#UiPathTestCloud #UnifiedTesting #QualityAssurance #NoMoreFrankensteining  </a:t>
            </a:r>
          </a:p>
          <a:p>
            <a:pPr>
              <a:lnSpc>
                <a:spcPts val="1395"/>
              </a:lnSpc>
            </a:pPr>
            <a:r>
              <a:rPr lang="en-US" sz="1000" b="0" dirty="0">
                <a:solidFill>
                  <a:srgbClr val="273139"/>
                </a:solidFill>
                <a:latin typeface="Aptos"/>
                <a:cs typeface="Segoe UI"/>
              </a:rPr>
              <a:t>What's your biggest challenge with integrating multiple testing tools? Let's discuss! </a:t>
            </a:r>
          </a:p>
        </p:txBody>
      </p:sp>
    </p:spTree>
    <p:extLst>
      <p:ext uri="{BB962C8B-B14F-4D97-AF65-F5344CB8AC3E}">
        <p14:creationId xmlns:p14="http://schemas.microsoft.com/office/powerpoint/2010/main" val="3507748888"/>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500EDC-0F8F-7133-644E-43473D352DD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D3C3F04-0B94-D16E-E355-0940C9069B00}"/>
              </a:ext>
            </a:extLst>
          </p:cNvPr>
          <p:cNvSpPr>
            <a:spLocks noGrp="1"/>
          </p:cNvSpPr>
          <p:nvPr>
            <p:ph type="title"/>
          </p:nvPr>
        </p:nvSpPr>
        <p:spPr>
          <a:xfrm>
            <a:off x="359999" y="429373"/>
            <a:ext cx="9000000" cy="900000"/>
          </a:xfrm>
        </p:spPr>
        <p:txBody>
          <a:bodyPr/>
          <a:lstStyle/>
          <a:p>
            <a:r>
              <a:rPr lang="en-US" dirty="0">
                <a:solidFill>
                  <a:srgbClr val="000000"/>
                </a:solidFill>
                <a:latin typeface="Aptos"/>
              </a:rPr>
              <a:t>No more </a:t>
            </a:r>
            <a:r>
              <a:rPr lang="en-US" dirty="0" err="1">
                <a:solidFill>
                  <a:srgbClr val="000000"/>
                </a:solidFill>
                <a:latin typeface="Aptos"/>
              </a:rPr>
              <a:t>Frankensteining</a:t>
            </a:r>
            <a:endParaRPr lang="en-US" dirty="0" err="1"/>
          </a:p>
        </p:txBody>
      </p:sp>
      <p:sp>
        <p:nvSpPr>
          <p:cNvPr id="3" name="Slide Number Placeholder 2">
            <a:extLst>
              <a:ext uri="{FF2B5EF4-FFF2-40B4-BE49-F238E27FC236}">
                <a16:creationId xmlns:a16="http://schemas.microsoft.com/office/drawing/2014/main" id="{520036B0-F320-86AA-FB54-886EC8A5D725}"/>
              </a:ext>
            </a:extLst>
          </p:cNvPr>
          <p:cNvSpPr>
            <a:spLocks noGrp="1"/>
          </p:cNvSpPr>
          <p:nvPr>
            <p:ph type="sldNum" sz="quarter" idx="10"/>
          </p:nvPr>
        </p:nvSpPr>
        <p:spPr/>
        <p:txBody>
          <a:bodyPr/>
          <a:lstStyle/>
          <a:p>
            <a:fld id="{86CB4B4D-7CA3-9044-876B-883B54F8677D}" type="slidenum">
              <a:rPr lang="en-MT" smtClean="0"/>
              <a:t>8</a:t>
            </a:fld>
            <a:endParaRPr lang="en-MT"/>
          </a:p>
        </p:txBody>
      </p:sp>
      <p:sp>
        <p:nvSpPr>
          <p:cNvPr id="4" name="Text Placeholder 3">
            <a:extLst>
              <a:ext uri="{FF2B5EF4-FFF2-40B4-BE49-F238E27FC236}">
                <a16:creationId xmlns:a16="http://schemas.microsoft.com/office/drawing/2014/main" id="{B5E41726-2C44-E916-7E5C-2361B0BA6302}"/>
              </a:ext>
            </a:extLst>
          </p:cNvPr>
          <p:cNvSpPr>
            <a:spLocks noGrp="1"/>
          </p:cNvSpPr>
          <p:nvPr>
            <p:ph type="body" sz="quarter" idx="15"/>
          </p:nvPr>
        </p:nvSpPr>
        <p:spPr>
          <a:xfrm>
            <a:off x="360000" y="862575"/>
            <a:ext cx="9000000" cy="360000"/>
          </a:xfrm>
        </p:spPr>
        <p:txBody>
          <a:bodyPr lIns="0" tIns="0" rIns="0" bIns="0" anchor="t">
            <a:noAutofit/>
          </a:bodyPr>
          <a:lstStyle/>
          <a:p>
            <a:r>
              <a:rPr lang="en-US" b="0" dirty="0">
                <a:solidFill>
                  <a:srgbClr val="000000"/>
                </a:solidFill>
                <a:latin typeface="Aptos"/>
              </a:rPr>
              <a:t>No more </a:t>
            </a:r>
            <a:r>
              <a:rPr lang="en-US" b="0" dirty="0" err="1">
                <a:solidFill>
                  <a:srgbClr val="000000"/>
                </a:solidFill>
                <a:latin typeface="Aptos"/>
              </a:rPr>
              <a:t>Frankensteining</a:t>
            </a:r>
            <a:r>
              <a:rPr lang="en-US" b="0" dirty="0">
                <a:solidFill>
                  <a:srgbClr val="000000"/>
                </a:solidFill>
                <a:latin typeface="Aptos"/>
              </a:rPr>
              <a:t>, no more whining with UiPath Test Cloud.</a:t>
            </a:r>
            <a:endParaRPr lang="en-US" b="0" dirty="0">
              <a:latin typeface="Aptos"/>
            </a:endParaRPr>
          </a:p>
        </p:txBody>
      </p:sp>
      <p:sp>
        <p:nvSpPr>
          <p:cNvPr id="27" name="Headline goes here. Maximum in 2 lines. All headlines should be sentence case.">
            <a:extLst>
              <a:ext uri="{FF2B5EF4-FFF2-40B4-BE49-F238E27FC236}">
                <a16:creationId xmlns:a16="http://schemas.microsoft.com/office/drawing/2014/main" id="{A7AD5CF2-DB7E-3475-FBA1-17B692963663}"/>
              </a:ext>
            </a:extLst>
          </p:cNvPr>
          <p:cNvSpPr txBox="1">
            <a:spLocks/>
          </p:cNvSpPr>
          <p:nvPr/>
        </p:nvSpPr>
        <p:spPr>
          <a:xfrm>
            <a:off x="501733" y="3050176"/>
            <a:ext cx="1975283" cy="36933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t"/>
          <a:lstStyle>
            <a:lvl1pPr marL="0" marR="0" indent="0" algn="l" defTabSz="457200" rtl="0" eaLnBrk="1" latinLnBrk="0" hangingPunct="1">
              <a:lnSpc>
                <a:spcPts val="1600"/>
              </a:lnSpc>
              <a:spcBef>
                <a:spcPts val="1000"/>
              </a:spcBef>
              <a:spcAft>
                <a:spcPts val="0"/>
              </a:spcAft>
              <a:buClrTx/>
              <a:buSzTx/>
              <a:buFontTx/>
              <a:buNone/>
              <a:tabLst/>
              <a:defRPr sz="1200" b="0" i="0" u="none" strike="noStrike" cap="none" spc="0" baseline="0">
                <a:solidFill>
                  <a:schemeClr val="accent4">
                    <a:hueOff val="-839560"/>
                    <a:satOff val="19935"/>
                    <a:lumOff val="-15534"/>
                  </a:schemeClr>
                </a:solidFill>
                <a:uFillTx/>
                <a:latin typeface="Arial"/>
                <a:ea typeface="Arial"/>
                <a:cs typeface="Arial"/>
                <a:sym typeface="Arial"/>
              </a:defRPr>
            </a:lvl1pPr>
            <a:lvl2pPr marL="104775" marR="0" indent="-104775" algn="l" defTabSz="457200" rtl="0" eaLnBrk="1" latinLnBrk="0" hangingPunct="1">
              <a:lnSpc>
                <a:spcPts val="1600"/>
              </a:lnSpc>
              <a:spcBef>
                <a:spcPts val="1000"/>
              </a:spcBef>
              <a:spcAft>
                <a:spcPts val="0"/>
              </a:spcAft>
              <a:buClrTx/>
              <a:buSzPct val="100000"/>
              <a:buFontTx/>
              <a:buChar char="•"/>
              <a:tabLst/>
              <a:defRPr sz="1200" b="0" i="0" u="none" strike="noStrike" cap="none" spc="0" baseline="0">
                <a:solidFill>
                  <a:schemeClr val="accent4">
                    <a:hueOff val="-839560"/>
                    <a:satOff val="19935"/>
                    <a:lumOff val="-15534"/>
                  </a:schemeClr>
                </a:solidFill>
                <a:uFillTx/>
                <a:latin typeface="Arial"/>
                <a:ea typeface="Arial"/>
                <a:cs typeface="Arial"/>
                <a:sym typeface="Arial"/>
              </a:defRPr>
            </a:lvl2pPr>
            <a:lvl3pPr marL="273684" marR="0" indent="-99059" algn="l" defTabSz="457200" rtl="0" eaLnBrk="1" latinLnBrk="0" hangingPunct="1">
              <a:lnSpc>
                <a:spcPts val="1600"/>
              </a:lnSpc>
              <a:spcBef>
                <a:spcPts val="1000"/>
              </a:spcBef>
              <a:spcAft>
                <a:spcPts val="0"/>
              </a:spcAft>
              <a:buClrTx/>
              <a:buSzPct val="100000"/>
              <a:buFontTx/>
              <a:buChar char="-"/>
              <a:tabLst/>
              <a:defRPr sz="1200" b="0" i="0" u="none" strike="noStrike" cap="none" spc="0" baseline="0">
                <a:solidFill>
                  <a:schemeClr val="accent4">
                    <a:hueOff val="-839560"/>
                    <a:satOff val="19935"/>
                    <a:lumOff val="-15534"/>
                  </a:schemeClr>
                </a:solidFill>
                <a:uFillTx/>
                <a:latin typeface="Arial"/>
                <a:ea typeface="Arial"/>
                <a:cs typeface="Arial"/>
                <a:sym typeface="Arial"/>
              </a:defRPr>
            </a:lvl3pPr>
            <a:lvl4pPr marL="443547" marR="0" indent="-103822" algn="l" defTabSz="457200" rtl="0" eaLnBrk="1" latinLnBrk="0" hangingPunct="1">
              <a:lnSpc>
                <a:spcPts val="1600"/>
              </a:lnSpc>
              <a:spcBef>
                <a:spcPts val="1000"/>
              </a:spcBef>
              <a:spcAft>
                <a:spcPts val="0"/>
              </a:spcAft>
              <a:buClrTx/>
              <a:buSzPct val="100000"/>
              <a:buFontTx/>
              <a:buChar char="•"/>
              <a:tabLst/>
              <a:defRPr sz="1200" b="0" i="0" u="none" strike="noStrike" cap="none" spc="0" baseline="0">
                <a:solidFill>
                  <a:schemeClr val="accent4">
                    <a:hueOff val="-839560"/>
                    <a:satOff val="19935"/>
                    <a:lumOff val="-15534"/>
                  </a:schemeClr>
                </a:solidFill>
                <a:uFillTx/>
                <a:latin typeface="Arial"/>
                <a:ea typeface="Arial"/>
                <a:cs typeface="Arial"/>
                <a:sym typeface="Arial"/>
              </a:defRPr>
            </a:lvl4pPr>
            <a:lvl5pPr marL="617537" marR="0" indent="-104775" algn="l" defTabSz="457200" rtl="0" eaLnBrk="1" latinLnBrk="0" hangingPunct="1">
              <a:lnSpc>
                <a:spcPts val="1600"/>
              </a:lnSpc>
              <a:spcBef>
                <a:spcPts val="1000"/>
              </a:spcBef>
              <a:spcAft>
                <a:spcPts val="0"/>
              </a:spcAft>
              <a:buClrTx/>
              <a:buSzPct val="100000"/>
              <a:buFontTx/>
              <a:buChar char="-"/>
              <a:tabLst/>
              <a:defRPr sz="1200" b="0" i="0" u="none" strike="noStrike" cap="none" spc="0" baseline="0">
                <a:solidFill>
                  <a:schemeClr val="accent4">
                    <a:hueOff val="-839560"/>
                    <a:satOff val="19935"/>
                    <a:lumOff val="-15534"/>
                  </a:schemeClr>
                </a:solidFill>
                <a:uFillTx/>
                <a:latin typeface="Arial"/>
                <a:ea typeface="Arial"/>
                <a:cs typeface="Arial"/>
                <a:sym typeface="Arial"/>
              </a:defRPr>
            </a:lvl5pPr>
            <a:lvl6pPr marL="2423160" marR="0" indent="-137160" algn="l" defTabSz="457200" rtl="0" eaLnBrk="1" latinLnBrk="0" hangingPunct="1">
              <a:lnSpc>
                <a:spcPts val="1600"/>
              </a:lnSpc>
              <a:spcBef>
                <a:spcPts val="1000"/>
              </a:spcBef>
              <a:spcAft>
                <a:spcPts val="0"/>
              </a:spcAft>
              <a:buClrTx/>
              <a:buSzPct val="100000"/>
              <a:buFontTx/>
              <a:buChar char="•"/>
              <a:tabLst/>
              <a:defRPr sz="1200" b="0" i="0" u="none" strike="noStrike" cap="none" spc="0" baseline="0">
                <a:solidFill>
                  <a:schemeClr val="accent4">
                    <a:hueOff val="-839560"/>
                    <a:satOff val="19935"/>
                    <a:lumOff val="-15534"/>
                  </a:schemeClr>
                </a:solidFill>
                <a:uFillTx/>
                <a:latin typeface="Arial"/>
                <a:ea typeface="Arial"/>
                <a:cs typeface="Arial"/>
                <a:sym typeface="Arial"/>
              </a:defRPr>
            </a:lvl6pPr>
            <a:lvl7pPr marL="2880360" marR="0" indent="-137160" algn="l" defTabSz="457200" rtl="0" eaLnBrk="1" latinLnBrk="0" hangingPunct="1">
              <a:lnSpc>
                <a:spcPts val="1600"/>
              </a:lnSpc>
              <a:spcBef>
                <a:spcPts val="1000"/>
              </a:spcBef>
              <a:spcAft>
                <a:spcPts val="0"/>
              </a:spcAft>
              <a:buClrTx/>
              <a:buSzPct val="100000"/>
              <a:buFontTx/>
              <a:buChar char="•"/>
              <a:tabLst/>
              <a:defRPr sz="1200" b="0" i="0" u="none" strike="noStrike" cap="none" spc="0" baseline="0">
                <a:solidFill>
                  <a:schemeClr val="accent4">
                    <a:hueOff val="-839560"/>
                    <a:satOff val="19935"/>
                    <a:lumOff val="-15534"/>
                  </a:schemeClr>
                </a:solidFill>
                <a:uFillTx/>
                <a:latin typeface="Arial"/>
                <a:ea typeface="Arial"/>
                <a:cs typeface="Arial"/>
                <a:sym typeface="Arial"/>
              </a:defRPr>
            </a:lvl7pPr>
            <a:lvl8pPr marL="3337559" marR="0" indent="-137159" algn="l" defTabSz="457200" rtl="0" eaLnBrk="1" latinLnBrk="0" hangingPunct="1">
              <a:lnSpc>
                <a:spcPts val="1600"/>
              </a:lnSpc>
              <a:spcBef>
                <a:spcPts val="1000"/>
              </a:spcBef>
              <a:spcAft>
                <a:spcPts val="0"/>
              </a:spcAft>
              <a:buClrTx/>
              <a:buSzPct val="100000"/>
              <a:buFontTx/>
              <a:buChar char="•"/>
              <a:tabLst/>
              <a:defRPr sz="1200" b="0" i="0" u="none" strike="noStrike" cap="none" spc="0" baseline="0">
                <a:solidFill>
                  <a:schemeClr val="accent4">
                    <a:hueOff val="-839560"/>
                    <a:satOff val="19935"/>
                    <a:lumOff val="-15534"/>
                  </a:schemeClr>
                </a:solidFill>
                <a:uFillTx/>
                <a:latin typeface="Arial"/>
                <a:ea typeface="Arial"/>
                <a:cs typeface="Arial"/>
                <a:sym typeface="Arial"/>
              </a:defRPr>
            </a:lvl8pPr>
            <a:lvl9pPr marL="3794759" marR="0" indent="-137159" algn="l" defTabSz="457200" rtl="0" eaLnBrk="1" latinLnBrk="0" hangingPunct="1">
              <a:lnSpc>
                <a:spcPts val="1600"/>
              </a:lnSpc>
              <a:spcBef>
                <a:spcPts val="1000"/>
              </a:spcBef>
              <a:spcAft>
                <a:spcPts val="0"/>
              </a:spcAft>
              <a:buClrTx/>
              <a:buSzPct val="100000"/>
              <a:buFontTx/>
              <a:buChar char="•"/>
              <a:tabLst/>
              <a:defRPr sz="1200" b="0" i="0" u="none" strike="noStrike" cap="none" spc="0" baseline="0">
                <a:solidFill>
                  <a:schemeClr val="accent4">
                    <a:hueOff val="-839560"/>
                    <a:satOff val="19935"/>
                    <a:lumOff val="-15534"/>
                  </a:schemeClr>
                </a:solidFill>
                <a:uFillTx/>
                <a:latin typeface="Arial"/>
                <a:ea typeface="Arial"/>
                <a:cs typeface="Arial"/>
                <a:sym typeface="Arial"/>
              </a:defRPr>
            </a:lvl9pPr>
          </a:lstStyle>
          <a:p>
            <a:pPr>
              <a:lnSpc>
                <a:spcPts val="2200"/>
              </a:lnSpc>
              <a:spcBef>
                <a:spcPts val="2200"/>
              </a:spcBef>
              <a:defRPr sz="1900" b="1" spc="-33">
                <a:solidFill>
                  <a:srgbClr val="000000"/>
                </a:solidFill>
              </a:defRPr>
            </a:pPr>
            <a:r>
              <a:rPr lang="en-US" sz="1000" b="1" spc="-33" dirty="0">
                <a:solidFill>
                  <a:srgbClr val="000000"/>
                </a:solidFill>
                <a:latin typeface="Aptos Light"/>
              </a:rPr>
              <a:t>Social copy</a:t>
            </a:r>
            <a:endParaRPr lang="en-US" dirty="0"/>
          </a:p>
        </p:txBody>
      </p:sp>
      <p:cxnSp>
        <p:nvCxnSpPr>
          <p:cNvPr id="29" name="Straight Connector 28">
            <a:extLst>
              <a:ext uri="{FF2B5EF4-FFF2-40B4-BE49-F238E27FC236}">
                <a16:creationId xmlns:a16="http://schemas.microsoft.com/office/drawing/2014/main" id="{C47737AD-F3FD-0841-AF7D-1FD27FFD63DF}"/>
              </a:ext>
            </a:extLst>
          </p:cNvPr>
          <p:cNvCxnSpPr>
            <a:cxnSpLocks/>
          </p:cNvCxnSpPr>
          <p:nvPr/>
        </p:nvCxnSpPr>
        <p:spPr>
          <a:xfrm>
            <a:off x="418797" y="3327867"/>
            <a:ext cx="4654907" cy="0"/>
          </a:xfrm>
          <a:prstGeom prst="line">
            <a:avLst/>
          </a:prstGeom>
          <a:ln/>
        </p:spPr>
        <p:style>
          <a:lnRef idx="1">
            <a:schemeClr val="accent1"/>
          </a:lnRef>
          <a:fillRef idx="0">
            <a:schemeClr val="accent1"/>
          </a:fillRef>
          <a:effectRef idx="0">
            <a:schemeClr val="accent1"/>
          </a:effectRef>
          <a:fontRef idx="minor">
            <a:schemeClr val="tx1"/>
          </a:fontRef>
        </p:style>
      </p:cxnSp>
      <p:sp>
        <p:nvSpPr>
          <p:cNvPr id="31" name="Headline goes here. Maximum in 2 lines. All headlines should be sentence case.">
            <a:extLst>
              <a:ext uri="{FF2B5EF4-FFF2-40B4-BE49-F238E27FC236}">
                <a16:creationId xmlns:a16="http://schemas.microsoft.com/office/drawing/2014/main" id="{59F93F34-A134-D88D-C4DC-5149ADEACDA5}"/>
              </a:ext>
            </a:extLst>
          </p:cNvPr>
          <p:cNvSpPr txBox="1">
            <a:spLocks/>
          </p:cNvSpPr>
          <p:nvPr/>
        </p:nvSpPr>
        <p:spPr>
          <a:xfrm>
            <a:off x="512305" y="1217783"/>
            <a:ext cx="1975283" cy="36933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t"/>
          <a:lstStyle>
            <a:lvl1pPr marL="0" marR="0" indent="0" algn="l" defTabSz="457200" rtl="0" eaLnBrk="1" latinLnBrk="0" hangingPunct="1">
              <a:lnSpc>
                <a:spcPts val="1600"/>
              </a:lnSpc>
              <a:spcBef>
                <a:spcPts val="1000"/>
              </a:spcBef>
              <a:spcAft>
                <a:spcPts val="0"/>
              </a:spcAft>
              <a:buClrTx/>
              <a:buSzTx/>
              <a:buFontTx/>
              <a:buNone/>
              <a:tabLst/>
              <a:defRPr sz="1200" b="0" i="0" u="none" strike="noStrike" cap="none" spc="0" baseline="0">
                <a:solidFill>
                  <a:schemeClr val="accent4">
                    <a:hueOff val="-839560"/>
                    <a:satOff val="19935"/>
                    <a:lumOff val="-15534"/>
                  </a:schemeClr>
                </a:solidFill>
                <a:uFillTx/>
                <a:latin typeface="Arial"/>
                <a:ea typeface="Arial"/>
                <a:cs typeface="Arial"/>
                <a:sym typeface="Arial"/>
              </a:defRPr>
            </a:lvl1pPr>
            <a:lvl2pPr marL="104775" marR="0" indent="-104775" algn="l" defTabSz="457200" rtl="0" eaLnBrk="1" latinLnBrk="0" hangingPunct="1">
              <a:lnSpc>
                <a:spcPts val="1600"/>
              </a:lnSpc>
              <a:spcBef>
                <a:spcPts val="1000"/>
              </a:spcBef>
              <a:spcAft>
                <a:spcPts val="0"/>
              </a:spcAft>
              <a:buClrTx/>
              <a:buSzPct val="100000"/>
              <a:buFontTx/>
              <a:buChar char="•"/>
              <a:tabLst/>
              <a:defRPr sz="1200" b="0" i="0" u="none" strike="noStrike" cap="none" spc="0" baseline="0">
                <a:solidFill>
                  <a:schemeClr val="accent4">
                    <a:hueOff val="-839560"/>
                    <a:satOff val="19935"/>
                    <a:lumOff val="-15534"/>
                  </a:schemeClr>
                </a:solidFill>
                <a:uFillTx/>
                <a:latin typeface="Arial"/>
                <a:ea typeface="Arial"/>
                <a:cs typeface="Arial"/>
                <a:sym typeface="Arial"/>
              </a:defRPr>
            </a:lvl2pPr>
            <a:lvl3pPr marL="273684" marR="0" indent="-99059" algn="l" defTabSz="457200" rtl="0" eaLnBrk="1" latinLnBrk="0" hangingPunct="1">
              <a:lnSpc>
                <a:spcPts val="1600"/>
              </a:lnSpc>
              <a:spcBef>
                <a:spcPts val="1000"/>
              </a:spcBef>
              <a:spcAft>
                <a:spcPts val="0"/>
              </a:spcAft>
              <a:buClrTx/>
              <a:buSzPct val="100000"/>
              <a:buFontTx/>
              <a:buChar char="-"/>
              <a:tabLst/>
              <a:defRPr sz="1200" b="0" i="0" u="none" strike="noStrike" cap="none" spc="0" baseline="0">
                <a:solidFill>
                  <a:schemeClr val="accent4">
                    <a:hueOff val="-839560"/>
                    <a:satOff val="19935"/>
                    <a:lumOff val="-15534"/>
                  </a:schemeClr>
                </a:solidFill>
                <a:uFillTx/>
                <a:latin typeface="Arial"/>
                <a:ea typeface="Arial"/>
                <a:cs typeface="Arial"/>
                <a:sym typeface="Arial"/>
              </a:defRPr>
            </a:lvl3pPr>
            <a:lvl4pPr marL="443547" marR="0" indent="-103822" algn="l" defTabSz="457200" rtl="0" eaLnBrk="1" latinLnBrk="0" hangingPunct="1">
              <a:lnSpc>
                <a:spcPts val="1600"/>
              </a:lnSpc>
              <a:spcBef>
                <a:spcPts val="1000"/>
              </a:spcBef>
              <a:spcAft>
                <a:spcPts val="0"/>
              </a:spcAft>
              <a:buClrTx/>
              <a:buSzPct val="100000"/>
              <a:buFontTx/>
              <a:buChar char="•"/>
              <a:tabLst/>
              <a:defRPr sz="1200" b="0" i="0" u="none" strike="noStrike" cap="none" spc="0" baseline="0">
                <a:solidFill>
                  <a:schemeClr val="accent4">
                    <a:hueOff val="-839560"/>
                    <a:satOff val="19935"/>
                    <a:lumOff val="-15534"/>
                  </a:schemeClr>
                </a:solidFill>
                <a:uFillTx/>
                <a:latin typeface="Arial"/>
                <a:ea typeface="Arial"/>
                <a:cs typeface="Arial"/>
                <a:sym typeface="Arial"/>
              </a:defRPr>
            </a:lvl4pPr>
            <a:lvl5pPr marL="617537" marR="0" indent="-104775" algn="l" defTabSz="457200" rtl="0" eaLnBrk="1" latinLnBrk="0" hangingPunct="1">
              <a:lnSpc>
                <a:spcPts val="1600"/>
              </a:lnSpc>
              <a:spcBef>
                <a:spcPts val="1000"/>
              </a:spcBef>
              <a:spcAft>
                <a:spcPts val="0"/>
              </a:spcAft>
              <a:buClrTx/>
              <a:buSzPct val="100000"/>
              <a:buFontTx/>
              <a:buChar char="-"/>
              <a:tabLst/>
              <a:defRPr sz="1200" b="0" i="0" u="none" strike="noStrike" cap="none" spc="0" baseline="0">
                <a:solidFill>
                  <a:schemeClr val="accent4">
                    <a:hueOff val="-839560"/>
                    <a:satOff val="19935"/>
                    <a:lumOff val="-15534"/>
                  </a:schemeClr>
                </a:solidFill>
                <a:uFillTx/>
                <a:latin typeface="Arial"/>
                <a:ea typeface="Arial"/>
                <a:cs typeface="Arial"/>
                <a:sym typeface="Arial"/>
              </a:defRPr>
            </a:lvl5pPr>
            <a:lvl6pPr marL="2423160" marR="0" indent="-137160" algn="l" defTabSz="457200" rtl="0" eaLnBrk="1" latinLnBrk="0" hangingPunct="1">
              <a:lnSpc>
                <a:spcPts val="1600"/>
              </a:lnSpc>
              <a:spcBef>
                <a:spcPts val="1000"/>
              </a:spcBef>
              <a:spcAft>
                <a:spcPts val="0"/>
              </a:spcAft>
              <a:buClrTx/>
              <a:buSzPct val="100000"/>
              <a:buFontTx/>
              <a:buChar char="•"/>
              <a:tabLst/>
              <a:defRPr sz="1200" b="0" i="0" u="none" strike="noStrike" cap="none" spc="0" baseline="0">
                <a:solidFill>
                  <a:schemeClr val="accent4">
                    <a:hueOff val="-839560"/>
                    <a:satOff val="19935"/>
                    <a:lumOff val="-15534"/>
                  </a:schemeClr>
                </a:solidFill>
                <a:uFillTx/>
                <a:latin typeface="Arial"/>
                <a:ea typeface="Arial"/>
                <a:cs typeface="Arial"/>
                <a:sym typeface="Arial"/>
              </a:defRPr>
            </a:lvl6pPr>
            <a:lvl7pPr marL="2880360" marR="0" indent="-137160" algn="l" defTabSz="457200" rtl="0" eaLnBrk="1" latinLnBrk="0" hangingPunct="1">
              <a:lnSpc>
                <a:spcPts val="1600"/>
              </a:lnSpc>
              <a:spcBef>
                <a:spcPts val="1000"/>
              </a:spcBef>
              <a:spcAft>
                <a:spcPts val="0"/>
              </a:spcAft>
              <a:buClrTx/>
              <a:buSzPct val="100000"/>
              <a:buFontTx/>
              <a:buChar char="•"/>
              <a:tabLst/>
              <a:defRPr sz="1200" b="0" i="0" u="none" strike="noStrike" cap="none" spc="0" baseline="0">
                <a:solidFill>
                  <a:schemeClr val="accent4">
                    <a:hueOff val="-839560"/>
                    <a:satOff val="19935"/>
                    <a:lumOff val="-15534"/>
                  </a:schemeClr>
                </a:solidFill>
                <a:uFillTx/>
                <a:latin typeface="Arial"/>
                <a:ea typeface="Arial"/>
                <a:cs typeface="Arial"/>
                <a:sym typeface="Arial"/>
              </a:defRPr>
            </a:lvl7pPr>
            <a:lvl8pPr marL="3337559" marR="0" indent="-137159" algn="l" defTabSz="457200" rtl="0" eaLnBrk="1" latinLnBrk="0" hangingPunct="1">
              <a:lnSpc>
                <a:spcPts val="1600"/>
              </a:lnSpc>
              <a:spcBef>
                <a:spcPts val="1000"/>
              </a:spcBef>
              <a:spcAft>
                <a:spcPts val="0"/>
              </a:spcAft>
              <a:buClrTx/>
              <a:buSzPct val="100000"/>
              <a:buFontTx/>
              <a:buChar char="•"/>
              <a:tabLst/>
              <a:defRPr sz="1200" b="0" i="0" u="none" strike="noStrike" cap="none" spc="0" baseline="0">
                <a:solidFill>
                  <a:schemeClr val="accent4">
                    <a:hueOff val="-839560"/>
                    <a:satOff val="19935"/>
                    <a:lumOff val="-15534"/>
                  </a:schemeClr>
                </a:solidFill>
                <a:uFillTx/>
                <a:latin typeface="Arial"/>
                <a:ea typeface="Arial"/>
                <a:cs typeface="Arial"/>
                <a:sym typeface="Arial"/>
              </a:defRPr>
            </a:lvl8pPr>
            <a:lvl9pPr marL="3794759" marR="0" indent="-137159" algn="l" defTabSz="457200" rtl="0" eaLnBrk="1" latinLnBrk="0" hangingPunct="1">
              <a:lnSpc>
                <a:spcPts val="1600"/>
              </a:lnSpc>
              <a:spcBef>
                <a:spcPts val="1000"/>
              </a:spcBef>
              <a:spcAft>
                <a:spcPts val="0"/>
              </a:spcAft>
              <a:buClrTx/>
              <a:buSzPct val="100000"/>
              <a:buFontTx/>
              <a:buChar char="•"/>
              <a:tabLst/>
              <a:defRPr sz="1200" b="0" i="0" u="none" strike="noStrike" cap="none" spc="0" baseline="0">
                <a:solidFill>
                  <a:schemeClr val="accent4">
                    <a:hueOff val="-839560"/>
                    <a:satOff val="19935"/>
                    <a:lumOff val="-15534"/>
                  </a:schemeClr>
                </a:solidFill>
                <a:uFillTx/>
                <a:latin typeface="Arial"/>
                <a:ea typeface="Arial"/>
                <a:cs typeface="Arial"/>
                <a:sym typeface="Arial"/>
              </a:defRPr>
            </a:lvl9pPr>
          </a:lstStyle>
          <a:p>
            <a:pPr>
              <a:lnSpc>
                <a:spcPts val="2200"/>
              </a:lnSpc>
              <a:spcBef>
                <a:spcPts val="2200"/>
              </a:spcBef>
              <a:defRPr sz="1900" b="1" spc="-33">
                <a:solidFill>
                  <a:srgbClr val="000000"/>
                </a:solidFill>
              </a:defRPr>
            </a:pPr>
            <a:r>
              <a:rPr lang="en-US" sz="1000" dirty="0">
                <a:latin typeface="Aptos Light"/>
              </a:rPr>
              <a:t>Social graphic</a:t>
            </a:r>
            <a:endParaRPr lang="en-US" dirty="0"/>
          </a:p>
        </p:txBody>
      </p:sp>
      <p:cxnSp>
        <p:nvCxnSpPr>
          <p:cNvPr id="33" name="Straight Connector 32">
            <a:extLst>
              <a:ext uri="{FF2B5EF4-FFF2-40B4-BE49-F238E27FC236}">
                <a16:creationId xmlns:a16="http://schemas.microsoft.com/office/drawing/2014/main" id="{EDA61B58-D861-5125-1027-DB8CAAB989CE}"/>
              </a:ext>
            </a:extLst>
          </p:cNvPr>
          <p:cNvCxnSpPr>
            <a:cxnSpLocks/>
          </p:cNvCxnSpPr>
          <p:nvPr/>
        </p:nvCxnSpPr>
        <p:spPr>
          <a:xfrm>
            <a:off x="429396" y="1495474"/>
            <a:ext cx="4654907" cy="0"/>
          </a:xfrm>
          <a:prstGeom prst="line">
            <a:avLst/>
          </a:prstGeom>
          <a:ln/>
        </p:spPr>
        <p:style>
          <a:lnRef idx="1">
            <a:schemeClr val="accent1"/>
          </a:lnRef>
          <a:fillRef idx="0">
            <a:schemeClr val="accent1"/>
          </a:fillRef>
          <a:effectRef idx="0">
            <a:schemeClr val="accent1"/>
          </a:effectRef>
          <a:fontRef idx="minor">
            <a:schemeClr val="tx1"/>
          </a:fontRef>
        </p:style>
      </p:cxnSp>
      <p:sp>
        <p:nvSpPr>
          <p:cNvPr id="37" name="Headline goes here. Maximum in 2 lines. All headlines should be sentence case.">
            <a:extLst>
              <a:ext uri="{FF2B5EF4-FFF2-40B4-BE49-F238E27FC236}">
                <a16:creationId xmlns:a16="http://schemas.microsoft.com/office/drawing/2014/main" id="{F16A80C3-C548-39E6-779B-ACEEF941134E}"/>
              </a:ext>
            </a:extLst>
          </p:cNvPr>
          <p:cNvSpPr txBox="1">
            <a:spLocks/>
          </p:cNvSpPr>
          <p:nvPr/>
        </p:nvSpPr>
        <p:spPr>
          <a:xfrm>
            <a:off x="6252072" y="1217783"/>
            <a:ext cx="1975283" cy="36933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t"/>
          <a:lstStyle>
            <a:lvl1pPr marL="0" marR="0" indent="0" algn="l" defTabSz="457200" rtl="0" eaLnBrk="1" latinLnBrk="0" hangingPunct="1">
              <a:lnSpc>
                <a:spcPts val="1600"/>
              </a:lnSpc>
              <a:spcBef>
                <a:spcPts val="1000"/>
              </a:spcBef>
              <a:spcAft>
                <a:spcPts val="0"/>
              </a:spcAft>
              <a:buClrTx/>
              <a:buSzTx/>
              <a:buFontTx/>
              <a:buNone/>
              <a:tabLst/>
              <a:defRPr sz="1200" b="0" i="0" u="none" strike="noStrike" cap="none" spc="0" baseline="0">
                <a:solidFill>
                  <a:schemeClr val="accent4">
                    <a:hueOff val="-839560"/>
                    <a:satOff val="19935"/>
                    <a:lumOff val="-15534"/>
                  </a:schemeClr>
                </a:solidFill>
                <a:uFillTx/>
                <a:latin typeface="Arial"/>
                <a:ea typeface="Arial"/>
                <a:cs typeface="Arial"/>
                <a:sym typeface="Arial"/>
              </a:defRPr>
            </a:lvl1pPr>
            <a:lvl2pPr marL="104775" marR="0" indent="-104775" algn="l" defTabSz="457200" rtl="0" eaLnBrk="1" latinLnBrk="0" hangingPunct="1">
              <a:lnSpc>
                <a:spcPts val="1600"/>
              </a:lnSpc>
              <a:spcBef>
                <a:spcPts val="1000"/>
              </a:spcBef>
              <a:spcAft>
                <a:spcPts val="0"/>
              </a:spcAft>
              <a:buClrTx/>
              <a:buSzPct val="100000"/>
              <a:buFontTx/>
              <a:buChar char="•"/>
              <a:tabLst/>
              <a:defRPr sz="1200" b="0" i="0" u="none" strike="noStrike" cap="none" spc="0" baseline="0">
                <a:solidFill>
                  <a:schemeClr val="accent4">
                    <a:hueOff val="-839560"/>
                    <a:satOff val="19935"/>
                    <a:lumOff val="-15534"/>
                  </a:schemeClr>
                </a:solidFill>
                <a:uFillTx/>
                <a:latin typeface="Arial"/>
                <a:ea typeface="Arial"/>
                <a:cs typeface="Arial"/>
                <a:sym typeface="Arial"/>
              </a:defRPr>
            </a:lvl2pPr>
            <a:lvl3pPr marL="273684" marR="0" indent="-99059" algn="l" defTabSz="457200" rtl="0" eaLnBrk="1" latinLnBrk="0" hangingPunct="1">
              <a:lnSpc>
                <a:spcPts val="1600"/>
              </a:lnSpc>
              <a:spcBef>
                <a:spcPts val="1000"/>
              </a:spcBef>
              <a:spcAft>
                <a:spcPts val="0"/>
              </a:spcAft>
              <a:buClrTx/>
              <a:buSzPct val="100000"/>
              <a:buFontTx/>
              <a:buChar char="-"/>
              <a:tabLst/>
              <a:defRPr sz="1200" b="0" i="0" u="none" strike="noStrike" cap="none" spc="0" baseline="0">
                <a:solidFill>
                  <a:schemeClr val="accent4">
                    <a:hueOff val="-839560"/>
                    <a:satOff val="19935"/>
                    <a:lumOff val="-15534"/>
                  </a:schemeClr>
                </a:solidFill>
                <a:uFillTx/>
                <a:latin typeface="Arial"/>
                <a:ea typeface="Arial"/>
                <a:cs typeface="Arial"/>
                <a:sym typeface="Arial"/>
              </a:defRPr>
            </a:lvl3pPr>
            <a:lvl4pPr marL="443547" marR="0" indent="-103822" algn="l" defTabSz="457200" rtl="0" eaLnBrk="1" latinLnBrk="0" hangingPunct="1">
              <a:lnSpc>
                <a:spcPts val="1600"/>
              </a:lnSpc>
              <a:spcBef>
                <a:spcPts val="1000"/>
              </a:spcBef>
              <a:spcAft>
                <a:spcPts val="0"/>
              </a:spcAft>
              <a:buClrTx/>
              <a:buSzPct val="100000"/>
              <a:buFontTx/>
              <a:buChar char="•"/>
              <a:tabLst/>
              <a:defRPr sz="1200" b="0" i="0" u="none" strike="noStrike" cap="none" spc="0" baseline="0">
                <a:solidFill>
                  <a:schemeClr val="accent4">
                    <a:hueOff val="-839560"/>
                    <a:satOff val="19935"/>
                    <a:lumOff val="-15534"/>
                  </a:schemeClr>
                </a:solidFill>
                <a:uFillTx/>
                <a:latin typeface="Arial"/>
                <a:ea typeface="Arial"/>
                <a:cs typeface="Arial"/>
                <a:sym typeface="Arial"/>
              </a:defRPr>
            </a:lvl4pPr>
            <a:lvl5pPr marL="617537" marR="0" indent="-104775" algn="l" defTabSz="457200" rtl="0" eaLnBrk="1" latinLnBrk="0" hangingPunct="1">
              <a:lnSpc>
                <a:spcPts val="1600"/>
              </a:lnSpc>
              <a:spcBef>
                <a:spcPts val="1000"/>
              </a:spcBef>
              <a:spcAft>
                <a:spcPts val="0"/>
              </a:spcAft>
              <a:buClrTx/>
              <a:buSzPct val="100000"/>
              <a:buFontTx/>
              <a:buChar char="-"/>
              <a:tabLst/>
              <a:defRPr sz="1200" b="0" i="0" u="none" strike="noStrike" cap="none" spc="0" baseline="0">
                <a:solidFill>
                  <a:schemeClr val="accent4">
                    <a:hueOff val="-839560"/>
                    <a:satOff val="19935"/>
                    <a:lumOff val="-15534"/>
                  </a:schemeClr>
                </a:solidFill>
                <a:uFillTx/>
                <a:latin typeface="Arial"/>
                <a:ea typeface="Arial"/>
                <a:cs typeface="Arial"/>
                <a:sym typeface="Arial"/>
              </a:defRPr>
            </a:lvl5pPr>
            <a:lvl6pPr marL="2423160" marR="0" indent="-137160" algn="l" defTabSz="457200" rtl="0" eaLnBrk="1" latinLnBrk="0" hangingPunct="1">
              <a:lnSpc>
                <a:spcPts val="1600"/>
              </a:lnSpc>
              <a:spcBef>
                <a:spcPts val="1000"/>
              </a:spcBef>
              <a:spcAft>
                <a:spcPts val="0"/>
              </a:spcAft>
              <a:buClrTx/>
              <a:buSzPct val="100000"/>
              <a:buFontTx/>
              <a:buChar char="•"/>
              <a:tabLst/>
              <a:defRPr sz="1200" b="0" i="0" u="none" strike="noStrike" cap="none" spc="0" baseline="0">
                <a:solidFill>
                  <a:schemeClr val="accent4">
                    <a:hueOff val="-839560"/>
                    <a:satOff val="19935"/>
                    <a:lumOff val="-15534"/>
                  </a:schemeClr>
                </a:solidFill>
                <a:uFillTx/>
                <a:latin typeface="Arial"/>
                <a:ea typeface="Arial"/>
                <a:cs typeface="Arial"/>
                <a:sym typeface="Arial"/>
              </a:defRPr>
            </a:lvl6pPr>
            <a:lvl7pPr marL="2880360" marR="0" indent="-137160" algn="l" defTabSz="457200" rtl="0" eaLnBrk="1" latinLnBrk="0" hangingPunct="1">
              <a:lnSpc>
                <a:spcPts val="1600"/>
              </a:lnSpc>
              <a:spcBef>
                <a:spcPts val="1000"/>
              </a:spcBef>
              <a:spcAft>
                <a:spcPts val="0"/>
              </a:spcAft>
              <a:buClrTx/>
              <a:buSzPct val="100000"/>
              <a:buFontTx/>
              <a:buChar char="•"/>
              <a:tabLst/>
              <a:defRPr sz="1200" b="0" i="0" u="none" strike="noStrike" cap="none" spc="0" baseline="0">
                <a:solidFill>
                  <a:schemeClr val="accent4">
                    <a:hueOff val="-839560"/>
                    <a:satOff val="19935"/>
                    <a:lumOff val="-15534"/>
                  </a:schemeClr>
                </a:solidFill>
                <a:uFillTx/>
                <a:latin typeface="Arial"/>
                <a:ea typeface="Arial"/>
                <a:cs typeface="Arial"/>
                <a:sym typeface="Arial"/>
              </a:defRPr>
            </a:lvl7pPr>
            <a:lvl8pPr marL="3337559" marR="0" indent="-137159" algn="l" defTabSz="457200" rtl="0" eaLnBrk="1" latinLnBrk="0" hangingPunct="1">
              <a:lnSpc>
                <a:spcPts val="1600"/>
              </a:lnSpc>
              <a:spcBef>
                <a:spcPts val="1000"/>
              </a:spcBef>
              <a:spcAft>
                <a:spcPts val="0"/>
              </a:spcAft>
              <a:buClrTx/>
              <a:buSzPct val="100000"/>
              <a:buFontTx/>
              <a:buChar char="•"/>
              <a:tabLst/>
              <a:defRPr sz="1200" b="0" i="0" u="none" strike="noStrike" cap="none" spc="0" baseline="0">
                <a:solidFill>
                  <a:schemeClr val="accent4">
                    <a:hueOff val="-839560"/>
                    <a:satOff val="19935"/>
                    <a:lumOff val="-15534"/>
                  </a:schemeClr>
                </a:solidFill>
                <a:uFillTx/>
                <a:latin typeface="Arial"/>
                <a:ea typeface="Arial"/>
                <a:cs typeface="Arial"/>
                <a:sym typeface="Arial"/>
              </a:defRPr>
            </a:lvl8pPr>
            <a:lvl9pPr marL="3794759" marR="0" indent="-137159" algn="l" defTabSz="457200" rtl="0" eaLnBrk="1" latinLnBrk="0" hangingPunct="1">
              <a:lnSpc>
                <a:spcPts val="1600"/>
              </a:lnSpc>
              <a:spcBef>
                <a:spcPts val="1000"/>
              </a:spcBef>
              <a:spcAft>
                <a:spcPts val="0"/>
              </a:spcAft>
              <a:buClrTx/>
              <a:buSzPct val="100000"/>
              <a:buFontTx/>
              <a:buChar char="•"/>
              <a:tabLst/>
              <a:defRPr sz="1200" b="0" i="0" u="none" strike="noStrike" cap="none" spc="0" baseline="0">
                <a:solidFill>
                  <a:schemeClr val="accent4">
                    <a:hueOff val="-839560"/>
                    <a:satOff val="19935"/>
                    <a:lumOff val="-15534"/>
                  </a:schemeClr>
                </a:solidFill>
                <a:uFillTx/>
                <a:latin typeface="Arial"/>
                <a:ea typeface="Arial"/>
                <a:cs typeface="Arial"/>
                <a:sym typeface="Arial"/>
              </a:defRPr>
            </a:lvl9pPr>
          </a:lstStyle>
          <a:p>
            <a:pPr>
              <a:lnSpc>
                <a:spcPts val="2200"/>
              </a:lnSpc>
              <a:spcBef>
                <a:spcPts val="2200"/>
              </a:spcBef>
              <a:defRPr sz="1900" b="1" spc="-33">
                <a:solidFill>
                  <a:srgbClr val="000000"/>
                </a:solidFill>
              </a:defRPr>
            </a:pPr>
            <a:r>
              <a:rPr lang="en-US" sz="1000" dirty="0">
                <a:latin typeface="Aptos Light"/>
              </a:rPr>
              <a:t>emails</a:t>
            </a:r>
            <a:endParaRPr lang="en-US" dirty="0"/>
          </a:p>
        </p:txBody>
      </p:sp>
      <p:cxnSp>
        <p:nvCxnSpPr>
          <p:cNvPr id="39" name="Straight Connector 38">
            <a:extLst>
              <a:ext uri="{FF2B5EF4-FFF2-40B4-BE49-F238E27FC236}">
                <a16:creationId xmlns:a16="http://schemas.microsoft.com/office/drawing/2014/main" id="{DB6D70C4-7B46-65AA-2A29-AD84447202C5}"/>
              </a:ext>
            </a:extLst>
          </p:cNvPr>
          <p:cNvCxnSpPr>
            <a:cxnSpLocks/>
          </p:cNvCxnSpPr>
          <p:nvPr/>
        </p:nvCxnSpPr>
        <p:spPr>
          <a:xfrm>
            <a:off x="6169125" y="1495474"/>
            <a:ext cx="4654907" cy="0"/>
          </a:xfrm>
          <a:prstGeom prst="line">
            <a:avLst/>
          </a:prstGeom>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49558ED-041E-27DE-B5B5-F55690022220}"/>
              </a:ext>
            </a:extLst>
          </p:cNvPr>
          <p:cNvSpPr txBox="1"/>
          <p:nvPr/>
        </p:nvSpPr>
        <p:spPr>
          <a:xfrm>
            <a:off x="358780" y="3055884"/>
            <a:ext cx="5728628" cy="359585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fromWordArt="0" anchor="t" anchorCtr="0" forceAA="0" compatLnSpc="1">
            <a:prstTxWarp prst="textNoShape">
              <a:avLst/>
            </a:prstTxWarp>
            <a:spAutoFit/>
          </a:bodyPr>
          <a:lstStyle/>
          <a:p>
            <a:pPr>
              <a:lnSpc>
                <a:spcPts val="1395"/>
              </a:lnSpc>
            </a:pPr>
            <a:endParaRPr lang="en-US" sz="900" dirty="0">
              <a:solidFill>
                <a:srgbClr val="273139"/>
              </a:solidFill>
              <a:latin typeface="Aptos"/>
              <a:cs typeface="Segoe UI"/>
            </a:endParaRPr>
          </a:p>
          <a:p>
            <a:pPr>
              <a:lnSpc>
                <a:spcPts val="1395"/>
              </a:lnSpc>
            </a:pPr>
            <a:r>
              <a:rPr lang="en-US" sz="900" dirty="0">
                <a:solidFill>
                  <a:srgbClr val="273139"/>
                </a:solidFill>
                <a:latin typeface="Aptos"/>
                <a:cs typeface="Segoe UI"/>
              </a:rPr>
              <a:t>🚀 The End of </a:t>
            </a:r>
            <a:r>
              <a:rPr lang="en-US" sz="900" err="1">
                <a:solidFill>
                  <a:srgbClr val="273139"/>
                </a:solidFill>
                <a:latin typeface="Aptos"/>
                <a:cs typeface="Segoe UI"/>
              </a:rPr>
              <a:t>Frankensteining</a:t>
            </a:r>
            <a:r>
              <a:rPr lang="en-US" sz="900" dirty="0">
                <a:solidFill>
                  <a:srgbClr val="273139"/>
                </a:solidFill>
                <a:latin typeface="Aptos"/>
                <a:cs typeface="Segoe UI"/>
              </a:rPr>
              <a:t>: Unified Testing with UiPath Test Cloud  </a:t>
            </a:r>
          </a:p>
          <a:p>
            <a:pPr>
              <a:lnSpc>
                <a:spcPts val="1395"/>
              </a:lnSpc>
            </a:pPr>
            <a:r>
              <a:rPr lang="en-US" sz="900" dirty="0">
                <a:solidFill>
                  <a:srgbClr val="273139"/>
                </a:solidFill>
                <a:latin typeface="Aptos"/>
                <a:cs typeface="Segoe UI"/>
              </a:rPr>
              <a:t>Remember cobbling together various testing tools, building your own if not available, and hoping they'd work together? Those days are over. UiPath Test Cloud puts an end to the "</a:t>
            </a:r>
            <a:r>
              <a:rPr lang="en-US" sz="900" err="1">
                <a:solidFill>
                  <a:srgbClr val="273139"/>
                </a:solidFill>
                <a:latin typeface="Aptos"/>
                <a:cs typeface="Segoe UI"/>
              </a:rPr>
              <a:t>Frankensteining</a:t>
            </a:r>
            <a:r>
              <a:rPr lang="en-US" sz="900" dirty="0">
                <a:solidFill>
                  <a:srgbClr val="273139"/>
                </a:solidFill>
                <a:latin typeface="Aptos"/>
                <a:cs typeface="Segoe UI"/>
              </a:rPr>
              <a:t>" of testing solutions.  </a:t>
            </a:r>
          </a:p>
          <a:p>
            <a:pPr>
              <a:lnSpc>
                <a:spcPts val="1395"/>
              </a:lnSpc>
            </a:pPr>
            <a:endParaRPr lang="en-US" sz="900" dirty="0">
              <a:solidFill>
                <a:srgbClr val="273139"/>
              </a:solidFill>
              <a:latin typeface="Aptos"/>
              <a:cs typeface="Segoe UI"/>
            </a:endParaRPr>
          </a:p>
          <a:p>
            <a:pPr>
              <a:lnSpc>
                <a:spcPts val="1395"/>
              </a:lnSpc>
            </a:pPr>
            <a:r>
              <a:rPr lang="en-US" sz="900" dirty="0">
                <a:solidFill>
                  <a:srgbClr val="273139"/>
                </a:solidFill>
                <a:latin typeface="Aptos"/>
                <a:cs typeface="Segoe UI"/>
              </a:rPr>
              <a:t>🔧 What UiPath Test Cloud offers:  </a:t>
            </a:r>
          </a:p>
          <a:p>
            <a:pPr>
              <a:lnSpc>
                <a:spcPts val="1395"/>
              </a:lnSpc>
            </a:pPr>
            <a:r>
              <a:rPr lang="en-US" sz="900" dirty="0">
                <a:solidFill>
                  <a:srgbClr val="273139"/>
                </a:solidFill>
                <a:latin typeface="Aptos"/>
                <a:cs typeface="Segoe UI"/>
              </a:rPr>
              <a:t>• A unified, powerful testing environment  </a:t>
            </a:r>
          </a:p>
          <a:p>
            <a:pPr>
              <a:lnSpc>
                <a:spcPts val="1395"/>
              </a:lnSpc>
            </a:pPr>
            <a:r>
              <a:rPr lang="en-US" sz="900" dirty="0">
                <a:solidFill>
                  <a:srgbClr val="273139"/>
                </a:solidFill>
                <a:latin typeface="Aptos"/>
                <a:cs typeface="Segoe UI"/>
              </a:rPr>
              <a:t>• Elimination of multiple disjointed tools  </a:t>
            </a:r>
          </a:p>
          <a:p>
            <a:pPr>
              <a:lnSpc>
                <a:spcPts val="1395"/>
              </a:lnSpc>
            </a:pPr>
            <a:r>
              <a:rPr lang="en-US" sz="900" dirty="0">
                <a:solidFill>
                  <a:srgbClr val="273139"/>
                </a:solidFill>
                <a:latin typeface="Aptos"/>
                <a:cs typeface="Segoe UI"/>
              </a:rPr>
              <a:t>• A seamless, efficient testing process that drives quality and speed  </a:t>
            </a:r>
          </a:p>
          <a:p>
            <a:pPr>
              <a:lnSpc>
                <a:spcPts val="1395"/>
              </a:lnSpc>
            </a:pPr>
            <a:endParaRPr lang="en-US" sz="900" dirty="0">
              <a:solidFill>
                <a:srgbClr val="273139"/>
              </a:solidFill>
              <a:latin typeface="Aptos"/>
              <a:cs typeface="Segoe UI"/>
            </a:endParaRPr>
          </a:p>
          <a:p>
            <a:pPr>
              <a:lnSpc>
                <a:spcPts val="1395"/>
              </a:lnSpc>
            </a:pPr>
            <a:r>
              <a:rPr lang="en-US" sz="900" dirty="0">
                <a:solidFill>
                  <a:srgbClr val="273139"/>
                </a:solidFill>
                <a:latin typeface="Aptos"/>
                <a:cs typeface="Segoe UI"/>
              </a:rPr>
              <a:t>It's not just about convenience – it's about revolutionizing how we approach software testing. </a:t>
            </a:r>
          </a:p>
          <a:p>
            <a:pPr>
              <a:lnSpc>
                <a:spcPts val="1395"/>
              </a:lnSpc>
            </a:pPr>
            <a:r>
              <a:rPr lang="en-US" sz="900" dirty="0">
                <a:solidFill>
                  <a:srgbClr val="273139"/>
                </a:solidFill>
                <a:latin typeface="Aptos"/>
                <a:cs typeface="Segoe UI"/>
              </a:rPr>
              <a:t>👋 Say goodbye to the monster of mismatched tools.  </a:t>
            </a:r>
            <a:endParaRPr lang="en-US"/>
          </a:p>
          <a:p>
            <a:pPr>
              <a:lnSpc>
                <a:spcPts val="1395"/>
              </a:lnSpc>
            </a:pPr>
            <a:r>
              <a:rPr lang="en-US" sz="900" dirty="0">
                <a:solidFill>
                  <a:srgbClr val="273139"/>
                </a:solidFill>
                <a:latin typeface="Aptos"/>
                <a:cs typeface="Segoe UI"/>
              </a:rPr>
              <a:t>🎉 Embrace the future of unified testing with UiPath Test Cloud.  </a:t>
            </a:r>
          </a:p>
          <a:p>
            <a:pPr>
              <a:lnSpc>
                <a:spcPts val="1395"/>
              </a:lnSpc>
            </a:pPr>
            <a:endParaRPr lang="en-US" sz="900" dirty="0">
              <a:solidFill>
                <a:srgbClr val="273139"/>
              </a:solidFill>
              <a:latin typeface="Aptos"/>
              <a:cs typeface="Segoe UI"/>
            </a:endParaRPr>
          </a:p>
          <a:p>
            <a:pPr>
              <a:lnSpc>
                <a:spcPts val="1395"/>
              </a:lnSpc>
            </a:pPr>
            <a:r>
              <a:rPr lang="en-US" sz="900" dirty="0">
                <a:solidFill>
                  <a:srgbClr val="273139"/>
                </a:solidFill>
                <a:latin typeface="Aptos"/>
                <a:cs typeface="Segoe UI"/>
              </a:rPr>
              <a:t>Ready to transform your testing process? Learn more: www.uipath.com/agentictesting  </a:t>
            </a:r>
          </a:p>
          <a:p>
            <a:pPr>
              <a:lnSpc>
                <a:spcPts val="1395"/>
              </a:lnSpc>
            </a:pPr>
            <a:endParaRPr lang="en-US" sz="900" dirty="0">
              <a:solidFill>
                <a:srgbClr val="273139"/>
              </a:solidFill>
              <a:latin typeface="Aptos"/>
              <a:cs typeface="Segoe UI"/>
            </a:endParaRPr>
          </a:p>
          <a:p>
            <a:pPr>
              <a:lnSpc>
                <a:spcPts val="1395"/>
              </a:lnSpc>
            </a:pPr>
            <a:r>
              <a:rPr lang="en-US" sz="900" dirty="0">
                <a:solidFill>
                  <a:srgbClr val="273139"/>
                </a:solidFill>
                <a:latin typeface="Aptos"/>
                <a:cs typeface="Segoe UI"/>
              </a:rPr>
              <a:t>#UiPathTestCloud #UnifiedTesting #QualityAssurance #NoMoreFrankensteining  </a:t>
            </a:r>
          </a:p>
          <a:p>
            <a:pPr>
              <a:lnSpc>
                <a:spcPts val="1395"/>
              </a:lnSpc>
            </a:pPr>
            <a:r>
              <a:rPr lang="en-US" sz="900" dirty="0">
                <a:solidFill>
                  <a:srgbClr val="273139"/>
                </a:solidFill>
                <a:latin typeface="Aptos"/>
                <a:cs typeface="Segoe UI"/>
              </a:rPr>
              <a:t>What's your biggest challenge with integrating multiple testing tools? Let's discuss! </a:t>
            </a:r>
          </a:p>
        </p:txBody>
      </p:sp>
      <p:pic>
        <p:nvPicPr>
          <p:cNvPr id="7" name="Picture 6" descr="A person sitting on a chair with a computer&#10;&#10;AI-generated content may be incorrect.">
            <a:extLst>
              <a:ext uri="{FF2B5EF4-FFF2-40B4-BE49-F238E27FC236}">
                <a16:creationId xmlns:a16="http://schemas.microsoft.com/office/drawing/2014/main" id="{3839D55D-ADAC-ADCB-E386-07DE317AEE36}"/>
              </a:ext>
            </a:extLst>
          </p:cNvPr>
          <p:cNvPicPr>
            <a:picLocks noChangeAspect="1"/>
          </p:cNvPicPr>
          <p:nvPr/>
        </p:nvPicPr>
        <p:blipFill>
          <a:blip r:embed="rId2"/>
          <a:stretch>
            <a:fillRect/>
          </a:stretch>
        </p:blipFill>
        <p:spPr>
          <a:xfrm>
            <a:off x="430732" y="1578847"/>
            <a:ext cx="2189506" cy="1089348"/>
          </a:xfrm>
          <a:prstGeom prst="rect">
            <a:avLst/>
          </a:prstGeom>
        </p:spPr>
      </p:pic>
    </p:spTree>
    <p:extLst>
      <p:ext uri="{BB962C8B-B14F-4D97-AF65-F5344CB8AC3E}">
        <p14:creationId xmlns:p14="http://schemas.microsoft.com/office/powerpoint/2010/main" val="695385454"/>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6499A877-F02F-3647-1E26-58CF2E67C73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72FF2A8-D757-6FE6-231F-0A56C599F75F}"/>
              </a:ext>
            </a:extLst>
          </p:cNvPr>
          <p:cNvSpPr>
            <a:spLocks noGrp="1"/>
          </p:cNvSpPr>
          <p:nvPr>
            <p:ph type="title"/>
          </p:nvPr>
        </p:nvSpPr>
        <p:spPr>
          <a:xfrm>
            <a:off x="426730" y="358940"/>
            <a:ext cx="8999537" cy="495043"/>
          </a:xfrm>
        </p:spPr>
        <p:txBody>
          <a:bodyPr/>
          <a:lstStyle/>
          <a:p>
            <a:r>
              <a:rPr lang="en-US"/>
              <a:t>Meet UiPath Test Cloud </a:t>
            </a:r>
            <a:r>
              <a:rPr lang="en-US" i="1"/>
              <a:t>for our partners</a:t>
            </a:r>
          </a:p>
        </p:txBody>
      </p:sp>
      <p:sp>
        <p:nvSpPr>
          <p:cNvPr id="1646" name="Slide Number">
            <a:extLst>
              <a:ext uri="{FF2B5EF4-FFF2-40B4-BE49-F238E27FC236}">
                <a16:creationId xmlns:a16="http://schemas.microsoft.com/office/drawing/2014/main" id="{5DCE8BC6-5B5B-E4BD-7200-516929AA5070}"/>
              </a:ext>
            </a:extLst>
          </p:cNvPr>
          <p:cNvSpPr txBox="1">
            <a:spLocks noGrp="1"/>
          </p:cNvSpPr>
          <p:nvPr>
            <p:ph type="sldNum" sz="quarter" idx="10"/>
          </p:nvPr>
        </p:nvSpPr>
        <p:spPr>
          <a:xfrm>
            <a:off x="11574470" y="6480000"/>
            <a:ext cx="157094" cy="153888"/>
          </a:xfr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lang="en-US"/>
              <a:pPr/>
              <a:t>9</a:t>
            </a:fld>
            <a:endParaRPr lang="en-US"/>
          </a:p>
        </p:txBody>
      </p:sp>
      <p:sp>
        <p:nvSpPr>
          <p:cNvPr id="1648" name="Headline goes here. Maximum in 2 lines. All headlines should be sentence case.">
            <a:extLst>
              <a:ext uri="{FF2B5EF4-FFF2-40B4-BE49-F238E27FC236}">
                <a16:creationId xmlns:a16="http://schemas.microsoft.com/office/drawing/2014/main" id="{62D0DE53-651F-2ABA-5A57-C82BEBACFDB8}"/>
              </a:ext>
            </a:extLst>
          </p:cNvPr>
          <p:cNvSpPr txBox="1">
            <a:spLocks noGrp="1"/>
          </p:cNvSpPr>
          <p:nvPr>
            <p:ph type="body" sz="quarter" idx="15"/>
          </p:nvPr>
        </p:nvSpPr>
        <p:spPr>
          <a:xfrm>
            <a:off x="436415" y="914581"/>
            <a:ext cx="8999537" cy="336220"/>
          </a:xfr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t">
            <a:noAutofit/>
          </a:bodyPr>
          <a:lstStyle>
            <a:lvl1pPr marL="0" marR="0" indent="0" algn="l" defTabSz="457200" rtl="0" latinLnBrk="0">
              <a:lnSpc>
                <a:spcPts val="1600"/>
              </a:lnSpc>
              <a:spcBef>
                <a:spcPts val="1000"/>
              </a:spcBef>
              <a:spcAft>
                <a:spcPts val="0"/>
              </a:spcAft>
              <a:buClrTx/>
              <a:buSzTx/>
              <a:buFontTx/>
              <a:buNone/>
              <a:tabLst/>
              <a:defRPr sz="1200" b="0" i="0" u="none" strike="noStrike" cap="none" spc="0" baseline="0">
                <a:solidFill>
                  <a:schemeClr val="accent4">
                    <a:hueOff val="-839560"/>
                    <a:satOff val="19935"/>
                    <a:lumOff val="-15534"/>
                  </a:schemeClr>
                </a:solidFill>
                <a:uFillTx/>
                <a:latin typeface="Arial"/>
                <a:ea typeface="Arial"/>
                <a:cs typeface="Arial"/>
                <a:sym typeface="Arial"/>
              </a:defRPr>
            </a:lvl1pPr>
            <a:lvl2pPr marL="104775" marR="0" indent="-104775" algn="l" defTabSz="457200" rtl="0" latinLnBrk="0">
              <a:lnSpc>
                <a:spcPts val="1600"/>
              </a:lnSpc>
              <a:spcBef>
                <a:spcPts val="1000"/>
              </a:spcBef>
              <a:spcAft>
                <a:spcPts val="0"/>
              </a:spcAft>
              <a:buClrTx/>
              <a:buSzPct val="100000"/>
              <a:buFontTx/>
              <a:buChar char="•"/>
              <a:tabLst/>
              <a:defRPr sz="1200" b="0" i="0" u="none" strike="noStrike" cap="none" spc="0" baseline="0">
                <a:solidFill>
                  <a:schemeClr val="accent4">
                    <a:hueOff val="-839560"/>
                    <a:satOff val="19935"/>
                    <a:lumOff val="-15534"/>
                  </a:schemeClr>
                </a:solidFill>
                <a:uFillTx/>
                <a:latin typeface="Arial"/>
                <a:ea typeface="Arial"/>
                <a:cs typeface="Arial"/>
                <a:sym typeface="Arial"/>
              </a:defRPr>
            </a:lvl2pPr>
            <a:lvl3pPr marL="273684" marR="0" indent="-99059" algn="l" defTabSz="457200" rtl="0" latinLnBrk="0">
              <a:lnSpc>
                <a:spcPts val="1600"/>
              </a:lnSpc>
              <a:spcBef>
                <a:spcPts val="1000"/>
              </a:spcBef>
              <a:spcAft>
                <a:spcPts val="0"/>
              </a:spcAft>
              <a:buClrTx/>
              <a:buSzPct val="100000"/>
              <a:buFontTx/>
              <a:buChar char="-"/>
              <a:tabLst/>
              <a:defRPr sz="1200" b="0" i="0" u="none" strike="noStrike" cap="none" spc="0" baseline="0">
                <a:solidFill>
                  <a:schemeClr val="accent4">
                    <a:hueOff val="-839560"/>
                    <a:satOff val="19935"/>
                    <a:lumOff val="-15534"/>
                  </a:schemeClr>
                </a:solidFill>
                <a:uFillTx/>
                <a:latin typeface="Arial"/>
                <a:ea typeface="Arial"/>
                <a:cs typeface="Arial"/>
                <a:sym typeface="Arial"/>
              </a:defRPr>
            </a:lvl3pPr>
            <a:lvl4pPr marL="443547" marR="0" indent="-103822" algn="l" defTabSz="457200" rtl="0" latinLnBrk="0">
              <a:lnSpc>
                <a:spcPts val="1600"/>
              </a:lnSpc>
              <a:spcBef>
                <a:spcPts val="1000"/>
              </a:spcBef>
              <a:spcAft>
                <a:spcPts val="0"/>
              </a:spcAft>
              <a:buClrTx/>
              <a:buSzPct val="100000"/>
              <a:buFontTx/>
              <a:buChar char="•"/>
              <a:tabLst/>
              <a:defRPr sz="1200" b="0" i="0" u="none" strike="noStrike" cap="none" spc="0" baseline="0">
                <a:solidFill>
                  <a:schemeClr val="accent4">
                    <a:hueOff val="-839560"/>
                    <a:satOff val="19935"/>
                    <a:lumOff val="-15534"/>
                  </a:schemeClr>
                </a:solidFill>
                <a:uFillTx/>
                <a:latin typeface="Arial"/>
                <a:ea typeface="Arial"/>
                <a:cs typeface="Arial"/>
                <a:sym typeface="Arial"/>
              </a:defRPr>
            </a:lvl4pPr>
            <a:lvl5pPr marL="617537" marR="0" indent="-104775" algn="l" defTabSz="457200" rtl="0" latinLnBrk="0">
              <a:lnSpc>
                <a:spcPts val="1600"/>
              </a:lnSpc>
              <a:spcBef>
                <a:spcPts val="1000"/>
              </a:spcBef>
              <a:spcAft>
                <a:spcPts val="0"/>
              </a:spcAft>
              <a:buClrTx/>
              <a:buSzPct val="100000"/>
              <a:buFontTx/>
              <a:buChar char="-"/>
              <a:tabLst/>
              <a:defRPr sz="1200" b="0" i="0" u="none" strike="noStrike" cap="none" spc="0" baseline="0">
                <a:solidFill>
                  <a:schemeClr val="accent4">
                    <a:hueOff val="-839560"/>
                    <a:satOff val="19935"/>
                    <a:lumOff val="-15534"/>
                  </a:schemeClr>
                </a:solidFill>
                <a:uFillTx/>
                <a:latin typeface="Arial"/>
                <a:ea typeface="Arial"/>
                <a:cs typeface="Arial"/>
                <a:sym typeface="Arial"/>
              </a:defRPr>
            </a:lvl5pPr>
            <a:lvl6pPr marL="2423160" marR="0" indent="-137160" algn="l" defTabSz="457200" rtl="0" latinLnBrk="0">
              <a:lnSpc>
                <a:spcPts val="1600"/>
              </a:lnSpc>
              <a:spcBef>
                <a:spcPts val="1000"/>
              </a:spcBef>
              <a:spcAft>
                <a:spcPts val="0"/>
              </a:spcAft>
              <a:buClrTx/>
              <a:buSzPct val="100000"/>
              <a:buFontTx/>
              <a:buChar char="•"/>
              <a:tabLst/>
              <a:defRPr sz="1200" b="0" i="0" u="none" strike="noStrike" cap="none" spc="0" baseline="0">
                <a:solidFill>
                  <a:schemeClr val="accent4">
                    <a:hueOff val="-839560"/>
                    <a:satOff val="19935"/>
                    <a:lumOff val="-15534"/>
                  </a:schemeClr>
                </a:solidFill>
                <a:uFillTx/>
                <a:latin typeface="Arial"/>
                <a:ea typeface="Arial"/>
                <a:cs typeface="Arial"/>
                <a:sym typeface="Arial"/>
              </a:defRPr>
            </a:lvl6pPr>
            <a:lvl7pPr marL="2880360" marR="0" indent="-137160" algn="l" defTabSz="457200" rtl="0" latinLnBrk="0">
              <a:lnSpc>
                <a:spcPts val="1600"/>
              </a:lnSpc>
              <a:spcBef>
                <a:spcPts val="1000"/>
              </a:spcBef>
              <a:spcAft>
                <a:spcPts val="0"/>
              </a:spcAft>
              <a:buClrTx/>
              <a:buSzPct val="100000"/>
              <a:buFontTx/>
              <a:buChar char="•"/>
              <a:tabLst/>
              <a:defRPr sz="1200" b="0" i="0" u="none" strike="noStrike" cap="none" spc="0" baseline="0">
                <a:solidFill>
                  <a:schemeClr val="accent4">
                    <a:hueOff val="-839560"/>
                    <a:satOff val="19935"/>
                    <a:lumOff val="-15534"/>
                  </a:schemeClr>
                </a:solidFill>
                <a:uFillTx/>
                <a:latin typeface="Arial"/>
                <a:ea typeface="Arial"/>
                <a:cs typeface="Arial"/>
                <a:sym typeface="Arial"/>
              </a:defRPr>
            </a:lvl7pPr>
            <a:lvl8pPr marL="3337559" marR="0" indent="-137159" algn="l" defTabSz="457200" rtl="0" latinLnBrk="0">
              <a:lnSpc>
                <a:spcPts val="1600"/>
              </a:lnSpc>
              <a:spcBef>
                <a:spcPts val="1000"/>
              </a:spcBef>
              <a:spcAft>
                <a:spcPts val="0"/>
              </a:spcAft>
              <a:buClrTx/>
              <a:buSzPct val="100000"/>
              <a:buFontTx/>
              <a:buChar char="•"/>
              <a:tabLst/>
              <a:defRPr sz="1200" b="0" i="0" u="none" strike="noStrike" cap="none" spc="0" baseline="0">
                <a:solidFill>
                  <a:schemeClr val="accent4">
                    <a:hueOff val="-839560"/>
                    <a:satOff val="19935"/>
                    <a:lumOff val="-15534"/>
                  </a:schemeClr>
                </a:solidFill>
                <a:uFillTx/>
                <a:latin typeface="Arial"/>
                <a:ea typeface="Arial"/>
                <a:cs typeface="Arial"/>
                <a:sym typeface="Arial"/>
              </a:defRPr>
            </a:lvl8pPr>
            <a:lvl9pPr marL="3794759" marR="0" indent="-137159" algn="l" defTabSz="457200" rtl="0" latinLnBrk="0">
              <a:lnSpc>
                <a:spcPts val="1600"/>
              </a:lnSpc>
              <a:spcBef>
                <a:spcPts val="1000"/>
              </a:spcBef>
              <a:spcAft>
                <a:spcPts val="0"/>
              </a:spcAft>
              <a:buClrTx/>
              <a:buSzPct val="100000"/>
              <a:buFontTx/>
              <a:buChar char="•"/>
              <a:tabLst/>
              <a:defRPr sz="1200" b="0" i="0" u="none" strike="noStrike" cap="none" spc="0" baseline="0">
                <a:solidFill>
                  <a:schemeClr val="accent4">
                    <a:hueOff val="-839560"/>
                    <a:satOff val="19935"/>
                    <a:lumOff val="-15534"/>
                  </a:schemeClr>
                </a:solidFill>
                <a:uFillTx/>
                <a:latin typeface="Arial"/>
                <a:ea typeface="Arial"/>
                <a:cs typeface="Arial"/>
                <a:sym typeface="Arial"/>
              </a:defRPr>
            </a:lvl9pPr>
          </a:lstStyle>
          <a:p>
            <a:pPr algn="l"/>
            <a:r>
              <a:rPr lang="en-US" sz="1100" b="1" i="0">
                <a:solidFill>
                  <a:srgbClr val="1D1C1D"/>
                </a:solidFill>
                <a:effectLst/>
              </a:rPr>
              <a:t>The most open, secure set of agentic testing software tools ever assembled under one cloud</a:t>
            </a:r>
            <a:endParaRPr lang="en-US" sz="1100"/>
          </a:p>
          <a:p>
            <a:endParaRPr lang="en-US" b="1">
              <a:solidFill>
                <a:srgbClr val="1D1C1D"/>
              </a:solidFill>
              <a:latin typeface="Aptos Light" panose="020B0004020202020204" pitchFamily="34" charset="0"/>
            </a:endParaRPr>
          </a:p>
          <a:p>
            <a:endParaRPr lang="en-US">
              <a:latin typeface="Aptos Light" panose="020B0004020202020204" pitchFamily="34" charset="0"/>
            </a:endParaRPr>
          </a:p>
        </p:txBody>
      </p:sp>
      <p:sp>
        <p:nvSpPr>
          <p:cNvPr id="14" name="Content Placeholder 13">
            <a:extLst>
              <a:ext uri="{FF2B5EF4-FFF2-40B4-BE49-F238E27FC236}">
                <a16:creationId xmlns:a16="http://schemas.microsoft.com/office/drawing/2014/main" id="{512B517A-34E4-14B5-4AF9-9E29D80A1411}"/>
              </a:ext>
            </a:extLst>
          </p:cNvPr>
          <p:cNvSpPr>
            <a:spLocks noGrp="1"/>
          </p:cNvSpPr>
          <p:nvPr>
            <p:ph idx="16"/>
          </p:nvPr>
        </p:nvSpPr>
        <p:spPr>
          <a:xfrm>
            <a:off x="477144" y="1471591"/>
            <a:ext cx="5137826" cy="4568031"/>
          </a:xfrm>
        </p:spPr>
        <p:txBody>
          <a:bodyPr/>
          <a:lstStyle/>
          <a:p>
            <a:r>
              <a:rPr lang="en-US"/>
              <a:t>Why:  Increase $$ for your testing practice.</a:t>
            </a:r>
          </a:p>
          <a:p>
            <a:endParaRPr lang="en-US"/>
          </a:p>
          <a:p>
            <a:endParaRPr lang="en-US"/>
          </a:p>
          <a:p>
            <a:r>
              <a:rPr lang="en-US"/>
              <a:t>Emails</a:t>
            </a:r>
          </a:p>
          <a:p>
            <a:r>
              <a:rPr lang="en-US"/>
              <a:t>Newsletter inserts</a:t>
            </a:r>
          </a:p>
          <a:p>
            <a:r>
              <a:rPr lang="en-US"/>
              <a:t>Social posts</a:t>
            </a:r>
          </a:p>
          <a:p>
            <a:endParaRPr lang="en-US"/>
          </a:p>
          <a:p>
            <a:endParaRPr lang="en-US"/>
          </a:p>
        </p:txBody>
      </p:sp>
      <p:sp>
        <p:nvSpPr>
          <p:cNvPr id="17" name="Content Placeholder 13">
            <a:extLst>
              <a:ext uri="{FF2B5EF4-FFF2-40B4-BE49-F238E27FC236}">
                <a16:creationId xmlns:a16="http://schemas.microsoft.com/office/drawing/2014/main" id="{E9D56B01-643B-DEDB-A2A4-792283078A38}"/>
              </a:ext>
            </a:extLst>
          </p:cNvPr>
          <p:cNvSpPr txBox="1">
            <a:spLocks/>
          </p:cNvSpPr>
          <p:nvPr/>
        </p:nvSpPr>
        <p:spPr>
          <a:xfrm>
            <a:off x="6855256" y="2143974"/>
            <a:ext cx="4170562" cy="1936721"/>
          </a:xfrm>
          <a:prstGeom prst="rect">
            <a:avLst/>
          </a:prstGeom>
        </p:spPr>
        <p:txBody>
          <a:bodyPr wrap="square" lIns="0" tIns="0" rIns="0" bIns="0">
            <a:noAutofit/>
          </a:bodyPr>
          <a:lstStyle>
            <a:lvl1pPr marL="0" marR="0" indent="0" algn="l" defTabSz="457200" rtl="0" eaLnBrk="1" latinLnBrk="0" hangingPunct="1">
              <a:lnSpc>
                <a:spcPct val="100000"/>
              </a:lnSpc>
              <a:spcBef>
                <a:spcPts val="500"/>
              </a:spcBef>
              <a:spcAft>
                <a:spcPts val="0"/>
              </a:spcAft>
              <a:buClr>
                <a:schemeClr val="bg1"/>
              </a:buClr>
              <a:buSzPct val="100000"/>
              <a:buFontTx/>
              <a:buNone/>
              <a:tabLst/>
              <a:defRPr sz="1800" b="0" i="0" u="none" strike="noStrike" cap="none" spc="0" baseline="0">
                <a:solidFill>
                  <a:schemeClr val="bg1"/>
                </a:solidFill>
                <a:uFillTx/>
                <a:latin typeface="Arial"/>
                <a:ea typeface="Arial"/>
                <a:cs typeface="Arial"/>
                <a:sym typeface="Arial"/>
              </a:defRPr>
            </a:lvl1pPr>
            <a:lvl2pPr marL="104775" marR="0" indent="-104775" algn="l" defTabSz="457200" rtl="0" eaLnBrk="1" latinLnBrk="0" hangingPunct="1">
              <a:lnSpc>
                <a:spcPct val="100000"/>
              </a:lnSpc>
              <a:spcBef>
                <a:spcPts val="500"/>
              </a:spcBef>
              <a:spcAft>
                <a:spcPts val="0"/>
              </a:spcAft>
              <a:buClr>
                <a:schemeClr val="bg1"/>
              </a:buClr>
              <a:buSzPct val="100000"/>
              <a:buFontTx/>
              <a:buChar char="•"/>
              <a:tabLst/>
              <a:defRPr sz="1400" b="0" i="0" u="none" strike="noStrike" cap="none" spc="0" baseline="0">
                <a:solidFill>
                  <a:schemeClr val="bg1"/>
                </a:solidFill>
                <a:uFillTx/>
                <a:latin typeface="Arial"/>
                <a:ea typeface="Arial"/>
                <a:cs typeface="Arial"/>
                <a:sym typeface="Arial"/>
              </a:defRPr>
            </a:lvl2pPr>
            <a:lvl3pPr marL="273684" marR="0" indent="-99059" algn="l" defTabSz="457200" rtl="0" eaLnBrk="1" latinLnBrk="0" hangingPunct="1">
              <a:lnSpc>
                <a:spcPct val="100000"/>
              </a:lnSpc>
              <a:spcBef>
                <a:spcPts val="500"/>
              </a:spcBef>
              <a:spcAft>
                <a:spcPts val="0"/>
              </a:spcAft>
              <a:buClr>
                <a:schemeClr val="bg1"/>
              </a:buClr>
              <a:buSzPct val="100000"/>
              <a:buFontTx/>
              <a:buChar char="-"/>
              <a:tabLst/>
              <a:defRPr sz="1400" b="0" i="0" u="none" strike="noStrike" cap="none" spc="0" baseline="0">
                <a:solidFill>
                  <a:schemeClr val="bg1"/>
                </a:solidFill>
                <a:uFillTx/>
                <a:latin typeface="Arial"/>
                <a:ea typeface="Arial"/>
                <a:cs typeface="Arial"/>
                <a:sym typeface="Arial"/>
              </a:defRPr>
            </a:lvl3pPr>
            <a:lvl4pPr marL="443547" marR="0" indent="-103822" algn="l" defTabSz="457200" rtl="0" eaLnBrk="1" latinLnBrk="0" hangingPunct="1">
              <a:lnSpc>
                <a:spcPct val="100000"/>
              </a:lnSpc>
              <a:spcBef>
                <a:spcPts val="500"/>
              </a:spcBef>
              <a:spcAft>
                <a:spcPts val="0"/>
              </a:spcAft>
              <a:buClr>
                <a:schemeClr val="bg1"/>
              </a:buClr>
              <a:buSzPct val="100000"/>
              <a:buFontTx/>
              <a:buChar char="•"/>
              <a:tabLst/>
              <a:defRPr sz="1400" b="0" i="0" u="none" strike="noStrike" cap="none" spc="0" baseline="0">
                <a:solidFill>
                  <a:schemeClr val="bg1"/>
                </a:solidFill>
                <a:uFillTx/>
                <a:latin typeface="Arial"/>
                <a:ea typeface="Arial"/>
                <a:cs typeface="Arial"/>
                <a:sym typeface="Arial"/>
              </a:defRPr>
            </a:lvl4pPr>
            <a:lvl5pPr marL="617537" marR="0" indent="-104775" algn="l" defTabSz="457200" rtl="0" eaLnBrk="1" latinLnBrk="0" hangingPunct="1">
              <a:lnSpc>
                <a:spcPct val="100000"/>
              </a:lnSpc>
              <a:spcBef>
                <a:spcPts val="500"/>
              </a:spcBef>
              <a:spcAft>
                <a:spcPts val="0"/>
              </a:spcAft>
              <a:buClr>
                <a:schemeClr val="bg1"/>
              </a:buClr>
              <a:buSzPct val="100000"/>
              <a:buFontTx/>
              <a:buChar char="-"/>
              <a:tabLst/>
              <a:defRPr sz="1400" b="0" i="0" u="none" strike="noStrike" cap="none" spc="0" baseline="0">
                <a:solidFill>
                  <a:schemeClr val="bg1"/>
                </a:solidFill>
                <a:uFillTx/>
                <a:latin typeface="Arial"/>
                <a:ea typeface="Arial"/>
                <a:cs typeface="Arial"/>
                <a:sym typeface="Arial"/>
              </a:defRPr>
            </a:lvl5pPr>
            <a:lvl6pPr marL="2423160" marR="0" indent="-137160" algn="l" defTabSz="457200" rtl="0" eaLnBrk="1" latinLnBrk="0" hangingPunct="1">
              <a:lnSpc>
                <a:spcPts val="1600"/>
              </a:lnSpc>
              <a:spcBef>
                <a:spcPts val="1000"/>
              </a:spcBef>
              <a:spcAft>
                <a:spcPts val="0"/>
              </a:spcAft>
              <a:buClrTx/>
              <a:buSzPct val="100000"/>
              <a:buFontTx/>
              <a:buChar char="•"/>
              <a:tabLst/>
              <a:defRPr sz="1200" b="0" i="0" u="none" strike="noStrike" cap="none" spc="0" baseline="0">
                <a:solidFill>
                  <a:schemeClr val="accent4">
                    <a:hueOff val="-839560"/>
                    <a:satOff val="19935"/>
                    <a:lumOff val="-15534"/>
                  </a:schemeClr>
                </a:solidFill>
                <a:uFillTx/>
                <a:latin typeface="Arial"/>
                <a:ea typeface="Arial"/>
                <a:cs typeface="Arial"/>
                <a:sym typeface="Arial"/>
              </a:defRPr>
            </a:lvl6pPr>
            <a:lvl7pPr marL="2880360" marR="0" indent="-137160" algn="l" defTabSz="457200" rtl="0" eaLnBrk="1" latinLnBrk="0" hangingPunct="1">
              <a:lnSpc>
                <a:spcPts val="1600"/>
              </a:lnSpc>
              <a:spcBef>
                <a:spcPts val="1000"/>
              </a:spcBef>
              <a:spcAft>
                <a:spcPts val="0"/>
              </a:spcAft>
              <a:buClrTx/>
              <a:buSzPct val="100000"/>
              <a:buFontTx/>
              <a:buChar char="•"/>
              <a:tabLst/>
              <a:defRPr sz="1200" b="0" i="0" u="none" strike="noStrike" cap="none" spc="0" baseline="0">
                <a:solidFill>
                  <a:schemeClr val="accent4">
                    <a:hueOff val="-839560"/>
                    <a:satOff val="19935"/>
                    <a:lumOff val="-15534"/>
                  </a:schemeClr>
                </a:solidFill>
                <a:uFillTx/>
                <a:latin typeface="Arial"/>
                <a:ea typeface="Arial"/>
                <a:cs typeface="Arial"/>
                <a:sym typeface="Arial"/>
              </a:defRPr>
            </a:lvl7pPr>
            <a:lvl8pPr marL="3337559" marR="0" indent="-137159" algn="l" defTabSz="457200" rtl="0" eaLnBrk="1" latinLnBrk="0" hangingPunct="1">
              <a:lnSpc>
                <a:spcPts val="1600"/>
              </a:lnSpc>
              <a:spcBef>
                <a:spcPts val="1000"/>
              </a:spcBef>
              <a:spcAft>
                <a:spcPts val="0"/>
              </a:spcAft>
              <a:buClrTx/>
              <a:buSzPct val="100000"/>
              <a:buFontTx/>
              <a:buChar char="•"/>
              <a:tabLst/>
              <a:defRPr sz="1200" b="0" i="0" u="none" strike="noStrike" cap="none" spc="0" baseline="0">
                <a:solidFill>
                  <a:schemeClr val="accent4">
                    <a:hueOff val="-839560"/>
                    <a:satOff val="19935"/>
                    <a:lumOff val="-15534"/>
                  </a:schemeClr>
                </a:solidFill>
                <a:uFillTx/>
                <a:latin typeface="Arial"/>
                <a:ea typeface="Arial"/>
                <a:cs typeface="Arial"/>
                <a:sym typeface="Arial"/>
              </a:defRPr>
            </a:lvl8pPr>
            <a:lvl9pPr marL="3794759" marR="0" indent="-137159" algn="l" defTabSz="457200" rtl="0" eaLnBrk="1" latinLnBrk="0" hangingPunct="1">
              <a:lnSpc>
                <a:spcPts val="1600"/>
              </a:lnSpc>
              <a:spcBef>
                <a:spcPts val="1000"/>
              </a:spcBef>
              <a:spcAft>
                <a:spcPts val="0"/>
              </a:spcAft>
              <a:buClrTx/>
              <a:buSzPct val="100000"/>
              <a:buFontTx/>
              <a:buChar char="•"/>
              <a:tabLst/>
              <a:defRPr sz="1200" b="0" i="0" u="none" strike="noStrike" cap="none" spc="0" baseline="0">
                <a:solidFill>
                  <a:schemeClr val="accent4">
                    <a:hueOff val="-839560"/>
                    <a:satOff val="19935"/>
                    <a:lumOff val="-15534"/>
                  </a:schemeClr>
                </a:solidFill>
                <a:uFillTx/>
                <a:latin typeface="Arial"/>
                <a:ea typeface="Arial"/>
                <a:cs typeface="Arial"/>
                <a:sym typeface="Arial"/>
              </a:defRPr>
            </a:lvl9pPr>
          </a:lstStyle>
          <a:p>
            <a:r>
              <a:rPr lang="en-US" sz="1200"/>
              <a:t>Welcome to the new era of testing.</a:t>
            </a:r>
          </a:p>
          <a:p>
            <a:endParaRPr lang="en-US" sz="1200"/>
          </a:p>
          <a:p>
            <a:endParaRPr lang="en-US" sz="1200"/>
          </a:p>
          <a:p>
            <a:endParaRPr lang="en-US" sz="1200"/>
          </a:p>
          <a:p>
            <a:endParaRPr lang="en-US" sz="1200"/>
          </a:p>
        </p:txBody>
      </p:sp>
      <p:sp>
        <p:nvSpPr>
          <p:cNvPr id="18" name="Headline goes here. Maximum in 2 lines. All headlines should be sentence case.">
            <a:extLst>
              <a:ext uri="{FF2B5EF4-FFF2-40B4-BE49-F238E27FC236}">
                <a16:creationId xmlns:a16="http://schemas.microsoft.com/office/drawing/2014/main" id="{373FE2BB-27A4-062E-EC23-9F7D476A7496}"/>
              </a:ext>
            </a:extLst>
          </p:cNvPr>
          <p:cNvSpPr txBox="1">
            <a:spLocks/>
          </p:cNvSpPr>
          <p:nvPr/>
        </p:nvSpPr>
        <p:spPr>
          <a:xfrm>
            <a:off x="6819039" y="1553017"/>
            <a:ext cx="1975283" cy="36933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457200" rtl="0" eaLnBrk="1" latinLnBrk="0" hangingPunct="1">
              <a:lnSpc>
                <a:spcPts val="1600"/>
              </a:lnSpc>
              <a:spcBef>
                <a:spcPts val="1000"/>
              </a:spcBef>
              <a:spcAft>
                <a:spcPts val="0"/>
              </a:spcAft>
              <a:buClrTx/>
              <a:buSzTx/>
              <a:buFontTx/>
              <a:buNone/>
              <a:tabLst/>
              <a:defRPr sz="1200" b="0" i="0" u="none" strike="noStrike" cap="none" spc="0" baseline="0">
                <a:solidFill>
                  <a:schemeClr val="accent4">
                    <a:hueOff val="-839560"/>
                    <a:satOff val="19935"/>
                    <a:lumOff val="-15534"/>
                  </a:schemeClr>
                </a:solidFill>
                <a:uFillTx/>
                <a:latin typeface="Arial"/>
                <a:ea typeface="Arial"/>
                <a:cs typeface="Arial"/>
                <a:sym typeface="Arial"/>
              </a:defRPr>
            </a:lvl1pPr>
            <a:lvl2pPr marL="104775" marR="0" indent="-104775" algn="l" defTabSz="457200" rtl="0" eaLnBrk="1" latinLnBrk="0" hangingPunct="1">
              <a:lnSpc>
                <a:spcPts val="1600"/>
              </a:lnSpc>
              <a:spcBef>
                <a:spcPts val="1000"/>
              </a:spcBef>
              <a:spcAft>
                <a:spcPts val="0"/>
              </a:spcAft>
              <a:buClrTx/>
              <a:buSzPct val="100000"/>
              <a:buFontTx/>
              <a:buChar char="•"/>
              <a:tabLst/>
              <a:defRPr sz="1200" b="0" i="0" u="none" strike="noStrike" cap="none" spc="0" baseline="0">
                <a:solidFill>
                  <a:schemeClr val="accent4">
                    <a:hueOff val="-839560"/>
                    <a:satOff val="19935"/>
                    <a:lumOff val="-15534"/>
                  </a:schemeClr>
                </a:solidFill>
                <a:uFillTx/>
                <a:latin typeface="Arial"/>
                <a:ea typeface="Arial"/>
                <a:cs typeface="Arial"/>
                <a:sym typeface="Arial"/>
              </a:defRPr>
            </a:lvl2pPr>
            <a:lvl3pPr marL="273684" marR="0" indent="-99059" algn="l" defTabSz="457200" rtl="0" eaLnBrk="1" latinLnBrk="0" hangingPunct="1">
              <a:lnSpc>
                <a:spcPts val="1600"/>
              </a:lnSpc>
              <a:spcBef>
                <a:spcPts val="1000"/>
              </a:spcBef>
              <a:spcAft>
                <a:spcPts val="0"/>
              </a:spcAft>
              <a:buClrTx/>
              <a:buSzPct val="100000"/>
              <a:buFontTx/>
              <a:buChar char="-"/>
              <a:tabLst/>
              <a:defRPr sz="1200" b="0" i="0" u="none" strike="noStrike" cap="none" spc="0" baseline="0">
                <a:solidFill>
                  <a:schemeClr val="accent4">
                    <a:hueOff val="-839560"/>
                    <a:satOff val="19935"/>
                    <a:lumOff val="-15534"/>
                  </a:schemeClr>
                </a:solidFill>
                <a:uFillTx/>
                <a:latin typeface="Arial"/>
                <a:ea typeface="Arial"/>
                <a:cs typeface="Arial"/>
                <a:sym typeface="Arial"/>
              </a:defRPr>
            </a:lvl3pPr>
            <a:lvl4pPr marL="443547" marR="0" indent="-103822" algn="l" defTabSz="457200" rtl="0" eaLnBrk="1" latinLnBrk="0" hangingPunct="1">
              <a:lnSpc>
                <a:spcPts val="1600"/>
              </a:lnSpc>
              <a:spcBef>
                <a:spcPts val="1000"/>
              </a:spcBef>
              <a:spcAft>
                <a:spcPts val="0"/>
              </a:spcAft>
              <a:buClrTx/>
              <a:buSzPct val="100000"/>
              <a:buFontTx/>
              <a:buChar char="•"/>
              <a:tabLst/>
              <a:defRPr sz="1200" b="0" i="0" u="none" strike="noStrike" cap="none" spc="0" baseline="0">
                <a:solidFill>
                  <a:schemeClr val="accent4">
                    <a:hueOff val="-839560"/>
                    <a:satOff val="19935"/>
                    <a:lumOff val="-15534"/>
                  </a:schemeClr>
                </a:solidFill>
                <a:uFillTx/>
                <a:latin typeface="Arial"/>
                <a:ea typeface="Arial"/>
                <a:cs typeface="Arial"/>
                <a:sym typeface="Arial"/>
              </a:defRPr>
            </a:lvl4pPr>
            <a:lvl5pPr marL="617537" marR="0" indent="-104775" algn="l" defTabSz="457200" rtl="0" eaLnBrk="1" latinLnBrk="0" hangingPunct="1">
              <a:lnSpc>
                <a:spcPts val="1600"/>
              </a:lnSpc>
              <a:spcBef>
                <a:spcPts val="1000"/>
              </a:spcBef>
              <a:spcAft>
                <a:spcPts val="0"/>
              </a:spcAft>
              <a:buClrTx/>
              <a:buSzPct val="100000"/>
              <a:buFontTx/>
              <a:buChar char="-"/>
              <a:tabLst/>
              <a:defRPr sz="1200" b="0" i="0" u="none" strike="noStrike" cap="none" spc="0" baseline="0">
                <a:solidFill>
                  <a:schemeClr val="accent4">
                    <a:hueOff val="-839560"/>
                    <a:satOff val="19935"/>
                    <a:lumOff val="-15534"/>
                  </a:schemeClr>
                </a:solidFill>
                <a:uFillTx/>
                <a:latin typeface="Arial"/>
                <a:ea typeface="Arial"/>
                <a:cs typeface="Arial"/>
                <a:sym typeface="Arial"/>
              </a:defRPr>
            </a:lvl5pPr>
            <a:lvl6pPr marL="2423160" marR="0" indent="-137160" algn="l" defTabSz="457200" rtl="0" eaLnBrk="1" latinLnBrk="0" hangingPunct="1">
              <a:lnSpc>
                <a:spcPts val="1600"/>
              </a:lnSpc>
              <a:spcBef>
                <a:spcPts val="1000"/>
              </a:spcBef>
              <a:spcAft>
                <a:spcPts val="0"/>
              </a:spcAft>
              <a:buClrTx/>
              <a:buSzPct val="100000"/>
              <a:buFontTx/>
              <a:buChar char="•"/>
              <a:tabLst/>
              <a:defRPr sz="1200" b="0" i="0" u="none" strike="noStrike" cap="none" spc="0" baseline="0">
                <a:solidFill>
                  <a:schemeClr val="accent4">
                    <a:hueOff val="-839560"/>
                    <a:satOff val="19935"/>
                    <a:lumOff val="-15534"/>
                  </a:schemeClr>
                </a:solidFill>
                <a:uFillTx/>
                <a:latin typeface="Arial"/>
                <a:ea typeface="Arial"/>
                <a:cs typeface="Arial"/>
                <a:sym typeface="Arial"/>
              </a:defRPr>
            </a:lvl6pPr>
            <a:lvl7pPr marL="2880360" marR="0" indent="-137160" algn="l" defTabSz="457200" rtl="0" eaLnBrk="1" latinLnBrk="0" hangingPunct="1">
              <a:lnSpc>
                <a:spcPts val="1600"/>
              </a:lnSpc>
              <a:spcBef>
                <a:spcPts val="1000"/>
              </a:spcBef>
              <a:spcAft>
                <a:spcPts val="0"/>
              </a:spcAft>
              <a:buClrTx/>
              <a:buSzPct val="100000"/>
              <a:buFontTx/>
              <a:buChar char="•"/>
              <a:tabLst/>
              <a:defRPr sz="1200" b="0" i="0" u="none" strike="noStrike" cap="none" spc="0" baseline="0">
                <a:solidFill>
                  <a:schemeClr val="accent4">
                    <a:hueOff val="-839560"/>
                    <a:satOff val="19935"/>
                    <a:lumOff val="-15534"/>
                  </a:schemeClr>
                </a:solidFill>
                <a:uFillTx/>
                <a:latin typeface="Arial"/>
                <a:ea typeface="Arial"/>
                <a:cs typeface="Arial"/>
                <a:sym typeface="Arial"/>
              </a:defRPr>
            </a:lvl7pPr>
            <a:lvl8pPr marL="3337559" marR="0" indent="-137159" algn="l" defTabSz="457200" rtl="0" eaLnBrk="1" latinLnBrk="0" hangingPunct="1">
              <a:lnSpc>
                <a:spcPts val="1600"/>
              </a:lnSpc>
              <a:spcBef>
                <a:spcPts val="1000"/>
              </a:spcBef>
              <a:spcAft>
                <a:spcPts val="0"/>
              </a:spcAft>
              <a:buClrTx/>
              <a:buSzPct val="100000"/>
              <a:buFontTx/>
              <a:buChar char="•"/>
              <a:tabLst/>
              <a:defRPr sz="1200" b="0" i="0" u="none" strike="noStrike" cap="none" spc="0" baseline="0">
                <a:solidFill>
                  <a:schemeClr val="accent4">
                    <a:hueOff val="-839560"/>
                    <a:satOff val="19935"/>
                    <a:lumOff val="-15534"/>
                  </a:schemeClr>
                </a:solidFill>
                <a:uFillTx/>
                <a:latin typeface="Arial"/>
                <a:ea typeface="Arial"/>
                <a:cs typeface="Arial"/>
                <a:sym typeface="Arial"/>
              </a:defRPr>
            </a:lvl8pPr>
            <a:lvl9pPr marL="3794759" marR="0" indent="-137159" algn="l" defTabSz="457200" rtl="0" eaLnBrk="1" latinLnBrk="0" hangingPunct="1">
              <a:lnSpc>
                <a:spcPts val="1600"/>
              </a:lnSpc>
              <a:spcBef>
                <a:spcPts val="1000"/>
              </a:spcBef>
              <a:spcAft>
                <a:spcPts val="0"/>
              </a:spcAft>
              <a:buClrTx/>
              <a:buSzPct val="100000"/>
              <a:buFontTx/>
              <a:buChar char="•"/>
              <a:tabLst/>
              <a:defRPr sz="1200" b="0" i="0" u="none" strike="noStrike" cap="none" spc="0" baseline="0">
                <a:solidFill>
                  <a:schemeClr val="accent4">
                    <a:hueOff val="-839560"/>
                    <a:satOff val="19935"/>
                    <a:lumOff val="-15534"/>
                  </a:schemeClr>
                </a:solidFill>
                <a:uFillTx/>
                <a:latin typeface="Arial"/>
                <a:ea typeface="Arial"/>
                <a:cs typeface="Arial"/>
                <a:sym typeface="Arial"/>
              </a:defRPr>
            </a:lvl9pPr>
          </a:lstStyle>
          <a:p>
            <a:pPr>
              <a:lnSpc>
                <a:spcPts val="2200"/>
              </a:lnSpc>
              <a:spcBef>
                <a:spcPts val="2200"/>
              </a:spcBef>
              <a:defRPr sz="1900" b="1" spc="-33">
                <a:solidFill>
                  <a:srgbClr val="000000"/>
                </a:solidFill>
              </a:defRPr>
            </a:pPr>
            <a:r>
              <a:rPr lang="en-US" sz="1000" b="1" spc="-33">
                <a:solidFill>
                  <a:srgbClr val="000000"/>
                </a:solidFill>
                <a:latin typeface="Aptos Light" panose="020F0502020204030204" pitchFamily="34" charset="0"/>
              </a:rPr>
              <a:t>Copy for newsletters or emails</a:t>
            </a:r>
          </a:p>
        </p:txBody>
      </p:sp>
      <p:cxnSp>
        <p:nvCxnSpPr>
          <p:cNvPr id="19" name="Straight Connector 18">
            <a:extLst>
              <a:ext uri="{FF2B5EF4-FFF2-40B4-BE49-F238E27FC236}">
                <a16:creationId xmlns:a16="http://schemas.microsoft.com/office/drawing/2014/main" id="{77E722B5-38C8-0615-B5DF-CBDEA76E6AAC}"/>
              </a:ext>
            </a:extLst>
          </p:cNvPr>
          <p:cNvCxnSpPr>
            <a:cxnSpLocks/>
          </p:cNvCxnSpPr>
          <p:nvPr/>
        </p:nvCxnSpPr>
        <p:spPr>
          <a:xfrm>
            <a:off x="6736103" y="1922348"/>
            <a:ext cx="4654907" cy="0"/>
          </a:xfrm>
          <a:prstGeom prst="line">
            <a:avLst/>
          </a:prstGeo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40117850"/>
      </p:ext>
    </p:extLst>
  </p:cSld>
  <p:clrMapOvr>
    <a:masterClrMapping/>
  </p:clrMapOvr>
  <p:transition spd="med"/>
</p:sld>
</file>

<file path=ppt/theme/theme1.xml><?xml version="1.0" encoding="utf-8"?>
<a:theme xmlns:a="http://schemas.openxmlformats.org/drawingml/2006/main" name="Primary Presentation Layouts">
  <a:themeElements>
    <a:clrScheme name="UiPath colors">
      <a:dk1>
        <a:srgbClr val="172024"/>
      </a:dk1>
      <a:lt1>
        <a:srgbClr val="FFFFFF"/>
      </a:lt1>
      <a:dk2>
        <a:srgbClr val="9D9D9D"/>
      </a:dk2>
      <a:lt2>
        <a:srgbClr val="F6F6F6"/>
      </a:lt2>
      <a:accent1>
        <a:srgbClr val="FA4616"/>
      </a:accent1>
      <a:accent2>
        <a:srgbClr val="1E6482"/>
      </a:accent2>
      <a:accent3>
        <a:srgbClr val="A32200"/>
      </a:accent3>
      <a:accent4>
        <a:srgbClr val="0BA2B3"/>
      </a:accent4>
      <a:accent5>
        <a:srgbClr val="8B288A"/>
      </a:accent5>
      <a:accent6>
        <a:srgbClr val="FA7678"/>
      </a:accent6>
      <a:hlink>
        <a:srgbClr val="5BCBDE"/>
      </a:hlink>
      <a:folHlink>
        <a:srgbClr val="5BCBDE"/>
      </a:folHlink>
    </a:clrScheme>
    <a:fontScheme name="Primary Presentation Layouts">
      <a:majorFont>
        <a:latin typeface="Calibri"/>
        <a:ea typeface="Calibri"/>
        <a:cs typeface="Calibri"/>
      </a:majorFont>
      <a:minorFont>
        <a:latin typeface="Calibri"/>
        <a:ea typeface="Calibri"/>
        <a:cs typeface="Calibri"/>
      </a:minorFont>
    </a:fontScheme>
    <a:fmtScheme name="Primary Presentation Layout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hueOff val="1057894"/>
            <a:satOff val="4889"/>
            <a:lumOff val="-33725"/>
          </a:schemeClr>
        </a:solidFill>
        <a:ln w="12700" cap="flat">
          <a:noFill/>
          <a:miter lim="400000"/>
        </a:ln>
        <a:effectLst/>
        <a:sp3d/>
      </a:spPr>
      <a:bodyPr rot="0" spcFirstLastPara="1" vertOverflow="overflow" horzOverflow="overflow" vert="horz" wrap="square" lIns="91439" tIns="91439" rIns="91439" bIns="91439" numCol="1" spcCol="38100" rtlCol="0" anchor="ctr">
        <a:spAutoFit/>
      </a:bodyPr>
      <a:lstStyle>
        <a:defPPr marL="0" marR="0" indent="0" algn="ctr" defTabSz="457200" rtl="0" fontAlgn="auto" latinLnBrk="0" hangingPunct="0">
          <a:lnSpc>
            <a:spcPct val="100000"/>
          </a:lnSpc>
          <a:spcBef>
            <a:spcPts val="0"/>
          </a:spcBef>
          <a:spcAft>
            <a:spcPts val="0"/>
          </a:spcAft>
          <a:buClrTx/>
          <a:buSzTx/>
          <a:buFontTx/>
          <a:buNone/>
          <a:tabLst/>
          <a:defRPr kumimoji="0" sz="2800" b="1" i="0" u="none" strike="noStrike" cap="none" spc="0" normalizeH="0" baseline="0">
            <a:ln>
              <a:noFill/>
            </a:ln>
            <a:solidFill>
              <a:schemeClr val="accent3">
                <a:hueOff val="-3600000"/>
                <a:lumOff val="3392"/>
              </a:schemeClr>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9525" cap="flat">
          <a:solidFill>
            <a:srgbClr val="A32200"/>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91439" tIns="91439" rIns="91439" bIns="91439" numCol="1" spcCol="38100" rtlCol="0" anchor="t">
        <a:spAutoFit/>
      </a:bodyPr>
      <a:lstStyle>
        <a:defPPr marL="0" marR="0" indent="0" algn="l" defTabSz="457200" rtl="0" fontAlgn="auto" latinLnBrk="0" hangingPunct="0">
          <a:lnSpc>
            <a:spcPts val="2200"/>
          </a:lnSpc>
          <a:spcBef>
            <a:spcPts val="0"/>
          </a:spcBef>
          <a:spcAft>
            <a:spcPts val="0"/>
          </a:spcAft>
          <a:buClrTx/>
          <a:buSzTx/>
          <a:buFontTx/>
          <a:buNone/>
          <a:tabLst/>
          <a:defRPr kumimoji="0" sz="1900" b="1" i="0" u="none" strike="noStrike" cap="none" spc="0" normalizeH="0" baseline="0">
            <a:ln>
              <a:noFill/>
            </a:ln>
            <a:solidFill>
              <a:schemeClr val="accent1">
                <a:hueOff val="1057894"/>
                <a:satOff val="4889"/>
                <a:lumOff val="-33725"/>
              </a:schemeClr>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Presentation1" id="{E0D1C449-7FB6-E94B-836A-309631D964BC}" vid="{36C921A7-E0A5-4546-8255-4EC35B91BE8A}"/>
    </a:ext>
  </a:extLst>
</a:theme>
</file>

<file path=ppt/theme/theme2.xml><?xml version="1.0" encoding="utf-8"?>
<a:theme xmlns:a="http://schemas.openxmlformats.org/drawingml/2006/main" name="Primary Presentation Layouts">
  <a:themeElements>
    <a:clrScheme name="Primary Presentation Layouts">
      <a:dk1>
        <a:srgbClr val="000000"/>
      </a:dk1>
      <a:lt1>
        <a:srgbClr val="FFFFFF"/>
      </a:lt1>
      <a:dk2>
        <a:srgbClr val="9D9D9D"/>
      </a:dk2>
      <a:lt2>
        <a:srgbClr val="A32200"/>
      </a:lt2>
      <a:accent1>
        <a:srgbClr val="FCC0C5"/>
      </a:accent1>
      <a:accent2>
        <a:srgbClr val="5BCBDE"/>
      </a:accent2>
      <a:accent3>
        <a:srgbClr val="F6F6F6"/>
      </a:accent3>
      <a:accent4>
        <a:srgbClr val="434648"/>
      </a:accent4>
      <a:accent5>
        <a:srgbClr val="FFCBFF"/>
      </a:accent5>
      <a:accent6>
        <a:srgbClr val="1168CD"/>
      </a:accent6>
      <a:hlink>
        <a:srgbClr val="0000FF"/>
      </a:hlink>
      <a:folHlink>
        <a:srgbClr val="FF00FF"/>
      </a:folHlink>
    </a:clrScheme>
    <a:fontScheme name="Primary Presentation Layouts">
      <a:majorFont>
        <a:latin typeface="Calibri"/>
        <a:ea typeface="Calibri"/>
        <a:cs typeface="Calibri"/>
      </a:majorFont>
      <a:minorFont>
        <a:latin typeface="Calibri"/>
        <a:ea typeface="Calibri"/>
        <a:cs typeface="Calibri"/>
      </a:minorFont>
    </a:fontScheme>
    <a:fmtScheme name="Primary Presentation Layout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hueOff val="1057894"/>
            <a:satOff val="4889"/>
            <a:lumOff val="-33725"/>
          </a:schemeClr>
        </a:solidFill>
        <a:ln w="12700" cap="flat">
          <a:noFill/>
          <a:miter lim="400000"/>
        </a:ln>
        <a:effectLst/>
        <a:sp3d/>
      </a:spPr>
      <a:bodyPr rot="0" spcFirstLastPara="1" vertOverflow="overflow" horzOverflow="overflow" vert="horz" wrap="square" lIns="91439" tIns="91439" rIns="91439" bIns="91439" numCol="1" spcCol="38100" rtlCol="0" anchor="ctr">
        <a:spAutoFit/>
      </a:bodyPr>
      <a:lstStyle>
        <a:defPPr marL="0" marR="0" indent="0" algn="ctr" defTabSz="457200" rtl="0" fontAlgn="auto" latinLnBrk="0" hangingPunct="0">
          <a:lnSpc>
            <a:spcPct val="100000"/>
          </a:lnSpc>
          <a:spcBef>
            <a:spcPts val="0"/>
          </a:spcBef>
          <a:spcAft>
            <a:spcPts val="0"/>
          </a:spcAft>
          <a:buClrTx/>
          <a:buSzTx/>
          <a:buFontTx/>
          <a:buNone/>
          <a:tabLst/>
          <a:defRPr kumimoji="0" sz="2800" b="1" i="0" u="none" strike="noStrike" cap="none" spc="0" normalizeH="0" baseline="0">
            <a:ln>
              <a:noFill/>
            </a:ln>
            <a:solidFill>
              <a:schemeClr val="accent3">
                <a:hueOff val="-3600000"/>
                <a:lumOff val="3392"/>
              </a:schemeClr>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9525" cap="flat">
          <a:solidFill>
            <a:srgbClr val="A32200"/>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91439" tIns="91439" rIns="91439" bIns="91439" numCol="1" spcCol="38100" rtlCol="0" anchor="t">
        <a:spAutoFit/>
      </a:bodyPr>
      <a:lstStyle>
        <a:defPPr marL="0" marR="0" indent="0" algn="l" defTabSz="457200" rtl="0" fontAlgn="auto" latinLnBrk="0" hangingPunct="0">
          <a:lnSpc>
            <a:spcPts val="2200"/>
          </a:lnSpc>
          <a:spcBef>
            <a:spcPts val="0"/>
          </a:spcBef>
          <a:spcAft>
            <a:spcPts val="0"/>
          </a:spcAft>
          <a:buClrTx/>
          <a:buSzTx/>
          <a:buFontTx/>
          <a:buNone/>
          <a:tabLst/>
          <a:defRPr kumimoji="0" sz="1900" b="1" i="0" u="none" strike="noStrike" cap="none" spc="0" normalizeH="0" baseline="0">
            <a:ln>
              <a:noFill/>
            </a:ln>
            <a:solidFill>
              <a:schemeClr val="accent1">
                <a:hueOff val="1057894"/>
                <a:satOff val="4889"/>
                <a:lumOff val="-33725"/>
              </a:schemeClr>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08F285E439995418410CCD9F4C57671" ma:contentTypeVersion="22" ma:contentTypeDescription="Create a new document." ma:contentTypeScope="" ma:versionID="3eb1a4b3676469361a40bc812f1e339c">
  <xsd:schema xmlns:xsd="http://www.w3.org/2001/XMLSchema" xmlns:xs="http://www.w3.org/2001/XMLSchema" xmlns:p="http://schemas.microsoft.com/office/2006/metadata/properties" xmlns:ns1="http://schemas.microsoft.com/sharepoint/v3" xmlns:ns2="c895f941-fde0-4899-a703-d6570ef33c90" xmlns:ns3="5eb6abec-3837-4f61-9890-11d9a8917d46" targetNamespace="http://schemas.microsoft.com/office/2006/metadata/properties" ma:root="true" ma:fieldsID="3c81c807af0ac298e5ffe43aa59eb050" ns1:_="" ns2:_="" ns3:_="">
    <xsd:import namespace="http://schemas.microsoft.com/sharepoint/v3"/>
    <xsd:import namespace="c895f941-fde0-4899-a703-d6570ef33c90"/>
    <xsd:import namespace="5eb6abec-3837-4f61-9890-11d9a8917d46"/>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Tags" minOccurs="0"/>
                <xsd:element ref="ns2:MediaServiceOCR" minOccurs="0"/>
                <xsd:element ref="ns2:Comments" minOccurs="0"/>
                <xsd:element ref="ns2:MediaServiceDateTaken" minOccurs="0"/>
                <xsd:element ref="ns2:MediaServiceGenerationTime" minOccurs="0"/>
                <xsd:element ref="ns2:MediaServiceEventHashCode" minOccurs="0"/>
                <xsd:element ref="ns2:MediaServiceLocation" minOccurs="0"/>
                <xsd:element ref="ns2:MediaServiceAutoKeyPoints" minOccurs="0"/>
                <xsd:element ref="ns2:MediaServiceKeyPoints" minOccurs="0"/>
                <xsd:element ref="ns2:MediaLengthInSeconds" minOccurs="0"/>
                <xsd:element ref="ns2:lcf76f155ced4ddcb4097134ff3c332f" minOccurs="0"/>
                <xsd:element ref="ns3:TaxCatchAll" minOccurs="0"/>
                <xsd:element ref="ns2:MediaServiceSearchProperties" minOccurs="0"/>
                <xsd:element ref="ns2:MediaServiceObjectDetectorVersions" minOccurs="0"/>
                <xsd:element ref="ns2:MediaServiceBillingMetadata"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8" nillable="true" ma:displayName="Unified Compliance Policy Properties" ma:hidden="true" ma:internalName="_ip_UnifiedCompliancePolicyProperties">
      <xsd:simpleType>
        <xsd:restriction base="dms:Note"/>
      </xsd:simpleType>
    </xsd:element>
    <xsd:element name="_ip_UnifiedCompliancePolicyUIAction" ma:index="29"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c895f941-fde0-4899-a703-d6570ef33c9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Comments" ma:index="14" nillable="true" ma:displayName="Comments" ma:description="Additional comments on the file" ma:format="Dropdown" ma:internalName="Comments">
      <xsd:simpleType>
        <xsd:restriction base="dms:Text">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Location" ma:index="18" nillable="true" ma:displayName="Location" ma:internalName="MediaServiceLocation"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element name="MediaLengthInSeconds" ma:index="21" nillable="true" ma:displayName="Length (seconds)" ma:internalName="MediaLengthInSeconds" ma:readOnly="true">
      <xsd:simpleType>
        <xsd:restriction base="dms:Unknown"/>
      </xsd:simpleType>
    </xsd:element>
    <xsd:element name="lcf76f155ced4ddcb4097134ff3c332f" ma:index="23" nillable="true" ma:taxonomy="true" ma:internalName="lcf76f155ced4ddcb4097134ff3c332f" ma:taxonomyFieldName="MediaServiceImageTags" ma:displayName="Image Tags" ma:readOnly="false" ma:fieldId="{5cf76f15-5ced-4ddc-b409-7134ff3c332f}" ma:taxonomyMulti="true" ma:sspId="4aa64814-f827-41fa-8057-0fb5da987058" ma:termSetId="09814cd3-568e-fe90-9814-8d621ff8fb84" ma:anchorId="fba54fb3-c3e1-fe81-a776-ca4b69148c4d" ma:open="true" ma:isKeyword="false">
      <xsd:complexType>
        <xsd:sequence>
          <xsd:element ref="pc:Terms" minOccurs="0" maxOccurs="1"/>
        </xsd:sequence>
      </xsd:complexType>
    </xsd:element>
    <xsd:element name="MediaServiceSearchProperties" ma:index="25" nillable="true" ma:displayName="MediaServiceSearchProperties" ma:hidden="true" ma:internalName="MediaServiceSearchProperties" ma:readOnly="true">
      <xsd:simpleType>
        <xsd:restriction base="dms:Note"/>
      </xsd:simpleType>
    </xsd:element>
    <xsd:element name="MediaServiceObjectDetectorVersions" ma:index="26" nillable="true" ma:displayName="MediaServiceObjectDetectorVersions" ma:hidden="true" ma:indexed="true" ma:internalName="MediaServiceObjectDetectorVersions" ma:readOnly="true">
      <xsd:simpleType>
        <xsd:restriction base="dms:Text"/>
      </xsd:simpleType>
    </xsd:element>
    <xsd:element name="MediaServiceBillingMetadata" ma:index="27" nillable="true" ma:displayName="MediaServiceBillingMetadata" ma:hidden="true" ma:internalName="MediaServiceBilling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5eb6abec-3837-4f61-9890-11d9a8917d46"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TaxCatchAll" ma:index="24" nillable="true" ma:displayName="Taxonomy Catch All Column" ma:hidden="true" ma:list="{20fe3e45-da30-4c7e-86b1-46ce7a62868e}" ma:internalName="TaxCatchAll" ma:showField="CatchAllData" ma:web="5eb6abec-3837-4f61-9890-11d9a8917d46">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Comments xmlns="c895f941-fde0-4899-a703-d6570ef33c90" xsi:nil="true"/>
    <lcf76f155ced4ddcb4097134ff3c332f xmlns="c895f941-fde0-4899-a703-d6570ef33c90">
      <Terms xmlns="http://schemas.microsoft.com/office/infopath/2007/PartnerControls"/>
    </lcf76f155ced4ddcb4097134ff3c332f>
    <TaxCatchAll xmlns="5eb6abec-3837-4f61-9890-11d9a8917d46" xsi:nil="true"/>
    <_ip_UnifiedCompliancePolicyUIAction xmlns="http://schemas.microsoft.com/sharepoint/v3" xsi:nil="true"/>
    <_ip_UnifiedCompliancePolicyProperties xmlns="http://schemas.microsoft.com/sharepoint/v3" xsi:nil="true"/>
  </documentManagement>
</p:properties>
</file>

<file path=customXml/itemProps1.xml><?xml version="1.0" encoding="utf-8"?>
<ds:datastoreItem xmlns:ds="http://schemas.openxmlformats.org/officeDocument/2006/customXml" ds:itemID="{7A49A20B-3D6B-4301-9BB9-0AAA8AA42F4B}"/>
</file>

<file path=customXml/itemProps2.xml><?xml version="1.0" encoding="utf-8"?>
<ds:datastoreItem xmlns:ds="http://schemas.openxmlformats.org/officeDocument/2006/customXml" ds:itemID="{1519691F-852A-46F5-BA9E-2738A769E954}">
  <ds:schemaRefs>
    <ds:schemaRef ds:uri="http://schemas.microsoft.com/sharepoint/v3/contenttype/forms"/>
  </ds:schemaRefs>
</ds:datastoreItem>
</file>

<file path=customXml/itemProps3.xml><?xml version="1.0" encoding="utf-8"?>
<ds:datastoreItem xmlns:ds="http://schemas.openxmlformats.org/officeDocument/2006/customXml" ds:itemID="{DC17F4A6-9A9A-4F67-AD42-C30F60F73671}">
  <ds:schemaRefs>
    <ds:schemaRef ds:uri="5eb6abec-3837-4f61-9890-11d9a8917d46"/>
    <ds:schemaRef ds:uri="c895f941-fde0-4899-a703-d6570ef33c90"/>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UiP001 Master PPT Refresh 20250502 1</Template>
  <Application>Microsoft Office PowerPoint</Application>
  <PresentationFormat>Custom</PresentationFormat>
  <Slides>9</Slides>
  <Notes>1</Notes>
  <HiddenSlides>1</HiddenSlides>
  <ScaleCrop>false</ScaleCrop>
  <HeadingPairs>
    <vt:vector size="4" baseType="variant">
      <vt:variant>
        <vt:lpstr>Theme</vt:lpstr>
      </vt:variant>
      <vt:variant>
        <vt:i4>1</vt:i4>
      </vt:variant>
      <vt:variant>
        <vt:lpstr>Slide Titles</vt:lpstr>
      </vt:variant>
      <vt:variant>
        <vt:i4>9</vt:i4>
      </vt:variant>
    </vt:vector>
  </HeadingPairs>
  <TitlesOfParts>
    <vt:vector size="10" baseType="lpstr">
      <vt:lpstr>Primary Presentation Layouts</vt:lpstr>
      <vt:lpstr>PowerPoint Presentation</vt:lpstr>
      <vt:lpstr>Paid media – LinkedIn video in platform campaign. . </vt:lpstr>
      <vt:lpstr>Social amplification materials</vt:lpstr>
      <vt:lpstr>Tools for the new rules </vt:lpstr>
      <vt:lpstr>Get more done, do less dumb, have more fun. </vt:lpstr>
      <vt:lpstr>Wring the bottleneck</vt:lpstr>
      <vt:lpstr>No more Frankensteining</vt:lpstr>
      <vt:lpstr>No more Frankensteining</vt:lpstr>
      <vt:lpstr>Meet UiPath Test Cloud for our partners</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Brent Haley</dc:creator>
  <cp:keywords/>
  <dc:description/>
  <cp:revision>208</cp:revision>
  <dcterms:created xsi:type="dcterms:W3CDTF">2025-05-13T14:37:23Z</dcterms:created>
  <dcterms:modified xsi:type="dcterms:W3CDTF">2025-10-21T17:44:44Z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0x010100508F285E439995418410CCD9F4C57671</vt:lpwstr>
  </property>
  <property fmtid="{D5CDD505-2E9C-101B-9397-08002B2CF9AE}" pid="3" name="MediaServiceImageTags">
    <vt:lpwstr/>
  </property>
</Properties>
</file>